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6"/>
  </p:notesMasterIdLst>
  <p:sldIdLst>
    <p:sldId id="259" r:id="rId3"/>
    <p:sldId id="331" r:id="rId4"/>
    <p:sldId id="356" r:id="rId5"/>
    <p:sldId id="358" r:id="rId6"/>
    <p:sldId id="359" r:id="rId7"/>
    <p:sldId id="381" r:id="rId8"/>
    <p:sldId id="375" r:id="rId9"/>
    <p:sldId id="374" r:id="rId10"/>
    <p:sldId id="377" r:id="rId11"/>
    <p:sldId id="378" r:id="rId12"/>
    <p:sldId id="379" r:id="rId13"/>
    <p:sldId id="380" r:id="rId14"/>
    <p:sldId id="382" r:id="rId15"/>
    <p:sldId id="347" r:id="rId16"/>
    <p:sldId id="348" r:id="rId17"/>
    <p:sldId id="349" r:id="rId18"/>
    <p:sldId id="350" r:id="rId19"/>
    <p:sldId id="357" r:id="rId20"/>
    <p:sldId id="361" r:id="rId21"/>
    <p:sldId id="362" r:id="rId22"/>
    <p:sldId id="363" r:id="rId23"/>
    <p:sldId id="366" r:id="rId24"/>
    <p:sldId id="367" r:id="rId25"/>
    <p:sldId id="368" r:id="rId26"/>
    <p:sldId id="364" r:id="rId27"/>
    <p:sldId id="365" r:id="rId28"/>
    <p:sldId id="384" r:id="rId29"/>
    <p:sldId id="383" r:id="rId30"/>
    <p:sldId id="370" r:id="rId31"/>
    <p:sldId id="371" r:id="rId32"/>
    <p:sldId id="372" r:id="rId33"/>
    <p:sldId id="360" r:id="rId34"/>
    <p:sldId id="373" r:id="rId35"/>
    <p:sldId id="386" r:id="rId36"/>
    <p:sldId id="388" r:id="rId37"/>
    <p:sldId id="391" r:id="rId38"/>
    <p:sldId id="389" r:id="rId39"/>
    <p:sldId id="390" r:id="rId40"/>
    <p:sldId id="397" r:id="rId41"/>
    <p:sldId id="398" r:id="rId42"/>
    <p:sldId id="392" r:id="rId43"/>
    <p:sldId id="395" r:id="rId44"/>
    <p:sldId id="394" r:id="rId45"/>
    <p:sldId id="393" r:id="rId46"/>
    <p:sldId id="399" r:id="rId47"/>
    <p:sldId id="400" r:id="rId48"/>
    <p:sldId id="396" r:id="rId49"/>
    <p:sldId id="401" r:id="rId50"/>
    <p:sldId id="402" r:id="rId51"/>
    <p:sldId id="403" r:id="rId52"/>
    <p:sldId id="407" r:id="rId53"/>
    <p:sldId id="406" r:id="rId54"/>
    <p:sldId id="405" r:id="rId55"/>
    <p:sldId id="409" r:id="rId56"/>
    <p:sldId id="414" r:id="rId57"/>
    <p:sldId id="415" r:id="rId58"/>
    <p:sldId id="418" r:id="rId59"/>
    <p:sldId id="416" r:id="rId60"/>
    <p:sldId id="420" r:id="rId61"/>
    <p:sldId id="413" r:id="rId62"/>
    <p:sldId id="421" r:id="rId63"/>
    <p:sldId id="422" r:id="rId64"/>
    <p:sldId id="423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4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856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0T18:04:46.40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  <p:cm authorId="1" dt="2019-10-10T18:04:47.387" idx="2">
    <p:pos x="106" y="106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47:03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3838 117 24575,'-66'72'0,"0"0"0,1 0 0,-1 0 0,1 0 0,-1 0 0,0 1 0,1-1 0,-1 0 0,0 0 0,1 0 0,-1 0 0,0 0 0,1 0 0,-1 0 0,0 0 0,1 0 0,-1 0 0,0 0 0,-4 4 0,0-1 0,0-1 0,1 0 0,0-1 0,1 0 0,0-2 0,2-1 0,2-2 0,1 0 0,2-3 0,2-1 0,2-2 0,3-2-1364,-20 23 0,2-1 1,5-3-1,2-4 1,6-4-1,3-8 1,7-6 1363,-7 2 0,8-10 0,-1 3 0,-13 14 0,-2 4 0,4-4-106,15-14 1,2-2 0,-1 2 105,-9 9 0,-2 2 0,1 0 0,7-6 0,2-1 0,0-2 504,-18 17 1,4-4-505,19-17 0,1-4-115,0-1 1,2-2 114,-11 16 0,0 5 4202,13-20-4202,8-9 3055,16-19-3055,0-2 1422,5-8-1422,2 1 0,1-4 0,3 0 0</inkml:trace>
  <inkml:trace contextRef="#ctx0" brushRef="#br0" timeOffset="1550">626 1 24575,'7'17'0,"11"7"0,12 18 0,23 19 0,-12-11 0,4 3-1199,0-7 0,1 1 1199,13 21 0,3 2-1063,4-9 1,1 2 1062,-22-14 0,-1 4 0,4 0-1045,11 3 1,3 0 0,0 1 1044,-2 4 0,-1 2 0,3-1 0,7 4 0,3-1 0,0 3-779,-16-12 0,1 2 0,-1 1 1,0-1 778,-1-2 0,1-1 0,0 1 0,-1 1 0,2 4 0,-1 1 0,1-1 0,-1 0 0,-1-5 0,0-2 0,0 0 0,-1 2 0,-2 3 0,0 1 0,-1-1 0,-2-3-276,4-2 0,-2-4 1,0 4 275,7 16 0,0 6 0,-5-7 46,-4-1 1,-2-2-47,-2-5 0,3 4 0,-2-3 0,6 10 0,-4-1 580,0 2 1,-3-1-581,-6-12 0,-1-1 1354,-6-1 0,-1-2-1354,-4-9 0,0-4 2570,16 23-2570,-2-6 2417,-7-14-2417,2 8 1815,-3-11-1815,-6-2 834,1-4-834,-1-1 0,-5-5 0,4-1 0,-10-6 0,9 1 0,-8 4 0,8-3 0,4 18 0,-6-15 0,1 15 0,-10-24 0,-1 7 0,-2-12 0,-1 0 0,-3-5 0,-3-3 0,1-1 0,-4 0 0,2-2 0,-3-1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9:0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1751 53 24575,'-30'33'0,"0"0"0,0 0 0,0 0 0,0 0 0,0 0 0,0 0 0,0-1 0,0 1 0,0 0 0,0 0 0,0 0 0,0 0 0,0 0 0,0-1 0,0 1 0,1 0 0,-1 0 0,0 0 0,-2 1 0,0 1 0,0-1 0,0-1 0,1 1 0,0-1 0,0-1 0,1 0 0,0-1 0,2 0 0,0-1 0,1-1 0,1-1 0,1 0-1364,-9 10 0,2-1 1,1-1-1,2-2 1,1-2-1,3-2 1,2-5 1363,-2 2 0,3-4 0,0 0 0,-6 8 0,-2 0 0,3 0-106,6-8 1,2 0 0,-1 1 105,-4 4 0,-2 0 0,2 1 0,3-3 0,0 0 0,0-2 504,-7 9 1,1-3-505,8-7 0,2-2-115,-1 0 1,1-2 114,-5 8 0,0 2 4202,6-9-4202,4-4 3055,7-9-3055,0 0 1422,2-4-1422,1 0 0,1-2 0,1 1 0</inkml:trace>
  <inkml:trace contextRef="#ctx0" brushRef="#br0" timeOffset="1">286 0 24575,'3'8'0,"5"3"0,6 9 0,10 7 0,-5-4 0,1 1-1199,0-3 0,2 1 1199,4 9 0,3 0-1063,1-3 1,0 1 1062,-9-6 0,-1 1 0,2 0-1045,5 1 1,1 1 0,0 0 1044,0 2 0,-1 0 0,1 1 0,4 1 0,0 0 0,1 0-779,-7-4 0,0 1 0,-1-1 1,1 1 778,-1-2 0,0 1 0,1-1 0,-1 1 0,1 2 0,0 0 0,0 0 0,-1 0 0,0-3 0,1 0 0,-2 0 0,1 0 0,-1 2 0,0 1 0,-1-1 0,-1-2-276,2-1 0,0-1 1,-1 2 275,3 7 0,1 2 0,-3-2 46,-2-1 1,0-1-47,-2-2 0,2 2 0,-1-2 0,3 5 0,-2-1 580,-1 2 1,0-2-581,-3-4 0,-1-1 1354,-2-1 0,-1 0-1354,-1-5 0,-1-1 2570,7 10-2570,0-3 2417,-3-6-2417,0 4 1815,-1-6-1815,-3 0 834,1-2-834,0 0 0,-3-3 0,1-1 0,-3-2 0,3 1 0,-3 1 0,3-1 0,2 8 0,-2-7 0,0 7 0,-5-11 0,0 4 0,-1-6 0,0-1 0,-2-1 0,-1-2 0,0 0 0,-2 0 0,2-2 0,-2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48:16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55:42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59:32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1766 54 24575,'-30'33'0,"0"0"0,-1 0 0,1 1 0,0-1 0,0 0 0,0 0 0,-1 0 0,1 0 0,0 0 0,0 1 0,-1-1 0,1 0 0,0 0 0,0 0 0,0 0 0,-1 1 0,1-1 0,0 0 0,-2 2 0,0-1 0,-1 0 0,1 1 0,1-2 0,-1 0 0,1 0 0,1-1 0,0 0 0,1-1 0,1-1 0,1-1 0,1 0 0,1-2-1364,-9 12 0,1-2 1,2 0-1,1-2 1,3-3-1,1-3 1,3-3 1363,-2 2 0,3-6 0,-1 2 0,-5 6 0,-2 2 0,3-1-106,6-7 1,1-1 0,0 1 105,-5 4 0,0 1 0,0 0 0,4-3 0,0 0 0,0-1 504,-8 7 1,2-1-505,9-8 0,0-2-115,0 0 1,1-1 114,-5 7 0,-1 2 4202,7-8-4202,4-5 3055,7-9-3055,0-1 1422,2-3-1422,1 0 0,1-1 0,1-1 0</inkml:trace>
  <inkml:trace contextRef="#ctx0" brushRef="#br0" timeOffset="1">288 0 24575,'3'8'0,"6"3"0,4 9 0,12 8 0,-6-5 0,1 1-1199,1-3 0,0 1 1199,6 9 0,2 1-1063,1-3 1,1-1 1062,-10-5 0,-1 1 0,2 1-1045,5 0 1,2 1 0,-1 1 1044,0 1 0,-1 1 0,1-1 0,4 2 0,2 0 0,-1 2-779,-7-6 0,-1 0 0,1 1 1,0 0 778,0-1 0,-1-1 0,1 1 0,-1 0 0,1 2 0,1 1 0,-1-1 0,0 0 0,-1-3 0,0 0 0,0 0 0,0 1 0,-1 1 0,0 1 0,0-1 0,-2-1-276,2-1 0,0-2 1,-1 1 275,4 9 0,0 1 0,-3-1 46,-2-2 1,0-1-47,-1-2 0,1 2 0,-1-2 0,3 6 0,-2-2 580,0 2 1,-1-1-581,-3-5 0,-1-1 1354,-2 0 0,0-1-1354,-3-5 0,0-1 2570,8 10-2570,-1-2 2417,-3-7-2417,0 4 1815,-1-5-1815,-2-2 834,0-1-834,-1 0 0,-2-3 0,2 0 0,-4-3 0,3 1 0,-3 1 0,3-1 0,3 8 0,-4-7 0,1 8 0,-4-12 0,-1 3 0,-1-5 0,0 0 0,-2-2 0,-2-2 0,2 0 0,-3 0 0,2-2 0,-2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6:48:16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12:28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98 24575,'-55'61'0,"0"-1"0,0 1 0,0-1 0,-1 1 0,1-1 0,0 1 0,0-1 0,0 1 0,0-1 0,0 1 0,0-1 0,-1 1 0,1-1 0,0 1 0,0-1 0,0 1 0,0-1 0,0 1 0,-4 2 0,0 0 0,1 0 0,-1-1 0,1-1 0,1 0 0,0-1 0,2-2 0,1 0 0,1-2 0,2-1 0,1-1 0,2-2 0,3-2-1364,-17 20 0,2-1 1,3-3-1,3-2 1,4-5-1,4-6 1,4-6 1363,-5 3 0,7-8 0,-2 1 0,-10 13 0,-1 2 0,2-2-106,13-13 1,3-1 0,-2 2 105,-8 7 0,-1 2 0,1-1 0,5-4 0,2 0 0,1-3 504,-16 15 1,4-4-505,14-14 0,3-3-115,-1-1 1,2-3 114,-9 15 0,-1 4 4202,12-17-4202,7-8 3055,12-16-3055,1-1 1422,4-7-1422,2 1 0,0-3 0,3-1 0</inkml:trace>
  <inkml:trace contextRef="#ctx0" brushRef="#br0" timeOffset="1">526 1 24575,'6'14'0,"9"6"0,10 16 0,19 15 0,-9-9 0,2 2-1199,1-5 0,1 0 1199,10 18 0,3 2-1063,3-7 1,2 0 1062,-19-10 0,-1 2 0,3 0-1045,9 3 1,4 0 0,-2 2 1044,0 2 0,-1 1 0,1 1 0,8 2 0,1-1 0,1 3-779,-14-9 0,0 0 0,0 2 1,0-2 778,0-1 0,0 0 0,-1 0 0,1 1 0,1 2 0,-1 2 0,0 0 0,1-1 0,-2-4 0,0-2 0,0 1 0,-1 1 0,-1 2 0,0 2 0,-1-1 0,-2-4-276,3 0 0,-1-4 1,0 3 275,6 14 0,-1 4 0,-4-4 46,-3-3 1,-1 0-47,-2-5 0,3 4 0,-3-3 0,5 9 0,-2-2 580,-1 2 1,-2 0-581,-5-11 0,-1-1 1354,-5 0 0,-1-1-1354,-3-9 0,-1-3 2570,14 19-2570,-2-4 2417,-5-13-2417,1 7 1815,-2-8-1815,-5-3 834,0-3-834,0 0 0,-4-5 0,2-1 0,-7-5 0,6 1 0,-5 3 0,5-2 0,5 15 0,-6-13 0,2 13 0,-9-20 0,-2 6 0,-1-10 0,0-1 0,-3-4 0,-3-2 0,1-1 0,-3 0 0,1-2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1:02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2795 85 24575,'-48'53'0,"0"-1"0,0 1 0,1-1 0,-1 1 0,0-1 0,0 1 0,0-1 0,1 1 0,-1-1 0,0 1 0,0-1 0,0 0 0,0 1 0,1-1 0,-1 1 0,0-1 0,0 1 0,0-1 0,-3 3 0,0 0 0,1-1 0,-1 0 0,1-1 0,0 0 0,1-1 0,1-1 0,1-1 0,1-1 0,1-2 0,2 0 0,2-2 0,2-1-1364,-15 16 0,2 0 1,2-2-1,4-4 1,2-2-1,4-6 1,4-5 1363,-5 2 0,6-7 0,-1 1 0,-9 12 0,-1 1 0,2-1-106,11-11 1,2-2 0,-1 2 105,-7 6 0,-1 2 0,1 0 0,5-5 0,1 0 0,0-1 504,-12 12 1,2-4-505,13-12 0,2-2-115,-1-1 1,2-2 114,-7 12 0,-2 4 4202,11-15-4202,6-7 3055,10-13-3055,2-2 1422,2-5-1422,2-1 0,1-1 0,2-1 0</inkml:trace>
  <inkml:trace contextRef="#ctx0" brushRef="#br0" timeOffset="1">456 1 24575,'5'12'0,"8"5"0,9 14 0,17 14 0,-9-9 0,2 3-1199,1-6 0,1 1 1199,8 16 0,3 1-1063,3-7 1,1 2 1062,-16-10 0,0 2 0,1 1-1045,9 2 1,2 0 0,0 0 1044,-1 4 0,-1 0 0,2 1 0,6 1 0,1 1 0,1 1-779,-13-8 0,1 2 0,0-1 1,0 1 778,0-3 0,-1 1 0,1 0 0,-1 0 0,1 3 0,1 1 0,-1 0 0,0-1 0,-1-3 0,0-2 0,0 1 0,-1 0 0,-1 3 0,0 1 0,-1-1 0,-1-2-276,2-2 0,-1-2 1,0 2 275,6 12 0,-1 4 0,-4-4 46,-2-2 1,-2-1-47,-1-3 0,2 2 0,-1-2 0,3 8 0,-1-2 580,-2 3 1,-1-2-581,-4-8 0,-2-2 1354,-3 1 0,-2-2-1354,-2-7 0,-1-3 2570,13 17-2570,-2-4 2417,-5-11-2417,1 6 1815,-3-7-1815,-3-2 834,1-4-834,-1 1 0,-4-4 0,2-1 0,-6-5 0,6 1 0,-5 3 0,5-2 0,3 13 0,-5-11 0,2 11 0,-7-17 0,-3 5 0,1-9 0,-2 0 0,-2-4 0,-2-3 0,1 1 0,-4 0 0,3-3 0,-3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5:45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2795 85 24575,'-48'53'0,"0"-1"0,0 1 0,1-1 0,-1 1 0,0-1 0,0 1 0,0-1 0,1 1 0,-1-1 0,0 1 0,0-1 0,0 0 0,0 1 0,1-1 0,-1 1 0,0-1 0,0 1 0,0-1 0,-3 3 0,0 0 0,1-1 0,-1 0 0,1-1 0,0 0 0,1-1 0,1-1 0,1-1 0,1-1 0,1-2 0,2 0 0,2-2 0,2-1-1364,-15 16 0,2 0 1,2-2-1,4-4 1,2-2-1,4-6 1,4-5 1363,-5 2 0,6-7 0,-1 1 0,-9 12 0,-1 1 0,2-1-106,11-11 1,2-2 0,-1 2 105,-7 6 0,-1 2 0,1 0 0,5-5 0,1 0 0,0-1 504,-12 12 1,2-4-505,13-12 0,2-2-115,-1-1 1,2-2 114,-7 12 0,-2 4 4202,11-15-4202,6-7 3055,10-13-3055,2-2 1422,2-5-1422,2-1 0,1-1 0,2-1 0</inkml:trace>
  <inkml:trace contextRef="#ctx0" brushRef="#br0" timeOffset="1">456 1 24575,'5'12'0,"8"5"0,9 14 0,17 14 0,-9-9 0,2 3-1199,1-6 0,1 1 1199,8 16 0,3 1-1063,3-7 1,1 2 1062,-16-10 0,0 2 0,1 1-1045,9 2 1,2 0 0,0 0 1044,-1 4 0,-1 0 0,2 1 0,6 1 0,1 1 0,1 1-779,-13-8 0,1 2 0,0-1 1,0 1 778,0-3 0,-1 1 0,1 0 0,-1 0 0,1 3 0,1 1 0,-1 0 0,0-1 0,-1-3 0,0-2 0,0 1 0,-1 0 0,-1 3 0,0 1 0,-1-1 0,-1-2-276,2-2 0,-1-2 1,0 2 275,6 12 0,-1 4 0,-4-4 46,-2-2 1,-2-1-47,-1-3 0,2 2 0,-1-2 0,3 8 0,-1-2 580,-2 3 1,-1-2-581,-4-8 0,-2-2 1354,-3 1 0,-2-2-1354,-2-7 0,-1-3 2570,13 17-2570,-2-4 2417,-5-11-2417,1 6 1815,-3-7-1815,-3-2 834,1-4-834,-1 1 0,-4-4 0,2-1 0,-6-5 0,6 1 0,-5 3 0,5-2 0,3 13 0,-5-11 0,2 11 0,-7-17 0,-3 5 0,1-9 0,-2 0 0,-2-4 0,-2-3 0,1 1 0,-4 0 0,3-3 0,-3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7:29:0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1751 53 24575,'-30'33'0,"0"0"0,0 0 0,0 0 0,0 0 0,0 0 0,0 0 0,0-1 0,0 1 0,0 0 0,0 0 0,0 0 0,0 0 0,0 0 0,0-1 0,0 1 0,1 0 0,-1 0 0,0 0 0,-2 1 0,0 1 0,0-1 0,0-1 0,1 1 0,0-1 0,0-1 0,1 0 0,0-1 0,2 0 0,0-1 0,1-1 0,1-1 0,1 0-1364,-9 10 0,2-1 1,1-1-1,2-2 1,1-2-1,3-2 1,2-5 1363,-2 2 0,3-4 0,0 0 0,-6 8 0,-2 0 0,3 0-106,6-8 1,2 0 0,-1 1 105,-4 4 0,-2 0 0,2 1 0,3-3 0,0 0 0,0-2 504,-7 9 1,1-3-505,8-7 0,2-2-115,-1 0 1,1-2 114,-5 8 0,0 2 4202,6-9-4202,4-4 3055,7-9-3055,0 0 1422,2-4-1422,1 0 0,1-2 0,1 1 0</inkml:trace>
  <inkml:trace contextRef="#ctx0" brushRef="#br0" timeOffset="1">286 0 24575,'3'8'0,"5"3"0,6 9 0,10 7 0,-5-4 0,1 1-1199,0-3 0,2 1 1199,4 9 0,3 0-1063,1-3 1,0 1 1062,-9-6 0,-1 1 0,2 0-1045,5 1 1,1 1 0,0 0 1044,0 2 0,-1 0 0,1 1 0,4 1 0,0 0 0,1 0-779,-7-4 0,0 1 0,-1-1 1,1 1 778,-1-2 0,0 1 0,1-1 0,-1 1 0,1 2 0,0 0 0,0 0 0,-1 0 0,0-3 0,1 0 0,-2 0 0,1 0 0,-1 2 0,0 1 0,-1-1 0,-1-2-276,2-1 0,0-1 1,-1 2 275,3 7 0,1 2 0,-3-2 46,-2-1 1,0-1-47,-2-2 0,2 2 0,-1-2 0,3 5 0,-2-1 580,-1 2 1,0-2-581,-3-4 0,-1-1 1354,-2-1 0,-1 0-1354,-1-5 0,-1-1 2570,7 10-2570,0-3 2417,-3-6-2417,0 4 1815,-1-6-1815,-3 0 834,1-2-834,0 0 0,-3-3 0,1-1 0,-3-2 0,3 1 0,-3 1 0,3-1 0,2 8 0,-2-7 0,0 7 0,-5-11 0,0 4 0,-1-6 0,0-1 0,-2-1 0,-1-2 0,0 0 0,-2 0 0,2-2 0,-2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google/googletes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gradeup.co/stacks-i-12d755b7-c59a-11e5-9776-de767a2dfd2a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hyperlink" Target="https://medium.com/@lucasmagnum/sidenotes-linked-list-abstract-data-type-and-data-structure-fd2f8276ab53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plusplus.com/doc/oldtutorial/namespace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cplusplus.com/doc/oldtutorial/namespaces/" TargetMode="External"/><Relationship Id="rId5" Type="http://schemas.openxmlformats.org/officeDocument/2006/relationships/hyperlink" Target="http://www.cplusplus.com/reference/list/list/" TargetMode="Externa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.cppreference.com/w/cpp/language/default_constructo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cs.utexas.edu/~scottm/cs307/handouts/deepCopying.htm" TargetMode="Externa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10.xml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cplusplus/cpp_stl_tutorial.ht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1208E-4D26-A247-BDC8-0B25CDD245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cmake_basic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cmake_with_gtest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60D0F-E8CB-0F46-B0B6-4DD61725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82829-09DD-3E43-AB4A-3C80A6FB9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63"/>
          <a:stretch/>
        </p:blipFill>
        <p:spPr>
          <a:xfrm>
            <a:off x="3083857" y="1801906"/>
            <a:ext cx="5855923" cy="1872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E9D8B-32A8-294A-BBF4-5397F3496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57" y="4448284"/>
            <a:ext cx="5855923" cy="2138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780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DA404-DC08-274E-AEB3-235A2CBB2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Makefile</a:t>
            </a:r>
            <a:r>
              <a:rPr lang="en-US" dirty="0"/>
              <a:t> for you</a:t>
            </a:r>
          </a:p>
          <a:p>
            <a:endParaRPr lang="en-US" dirty="0"/>
          </a:p>
          <a:p>
            <a:r>
              <a:rPr lang="en-US" dirty="0"/>
              <a:t>To run, type: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this will generate all the </a:t>
            </a:r>
            <a:r>
              <a:rPr lang="en-US" dirty="0" err="1"/>
              <a:t>Makefiles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 then to compile, run ”make” as before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EB4EF-6DDD-3D42-AACE-8D62B3B9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A272C-1A7E-4B41-8216-8C936F863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21" t="-13322"/>
          <a:stretch/>
        </p:blipFill>
        <p:spPr>
          <a:xfrm>
            <a:off x="3854822" y="2707341"/>
            <a:ext cx="2061083" cy="85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48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DA404-DC08-274E-AEB3-235A2CBB2F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https://github.com/google/googletest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EB4EF-6DDD-3D42-AACE-8D62B3B9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Googletest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783B2-FFFF-CF4F-BB3C-24578964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76" y="2563906"/>
            <a:ext cx="3000679" cy="2992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5F97C-183F-8B4D-A8FC-FA4841EFA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632" y="2563906"/>
            <a:ext cx="3596063" cy="2992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5146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AFBD89C-D184-4145-987B-67A53E1CB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32" y="2521413"/>
            <a:ext cx="4559300" cy="3721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B462E9A-F202-A640-91A9-18B2371B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Googletest</a:t>
            </a:r>
            <a:r>
              <a:rPr lang="en-US" dirty="0"/>
              <a:t> as our Testing Infrastructure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76169-4BD9-C248-B86E-8BDD798DC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294" y="1873623"/>
            <a:ext cx="3222574" cy="4122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C92BB7-65A1-9549-8106-616378265861}"/>
              </a:ext>
            </a:extLst>
          </p:cNvPr>
          <p:cNvSpPr txBox="1"/>
          <p:nvPr/>
        </p:nvSpPr>
        <p:spPr>
          <a:xfrm>
            <a:off x="1093694" y="2106706"/>
            <a:ext cx="200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Code Structure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2C6985-558A-DF4E-BDE6-263270A3230E}"/>
              </a:ext>
            </a:extLst>
          </p:cNvPr>
          <p:cNvCxnSpPr>
            <a:cxnSpLocks/>
          </p:cNvCxnSpPr>
          <p:nvPr/>
        </p:nvCxnSpPr>
        <p:spPr>
          <a:xfrm flipV="1">
            <a:off x="3021106" y="3693460"/>
            <a:ext cx="2384612" cy="2151528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1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r>
              <a:rPr lang="en-US" dirty="0"/>
              <a:t>Usage: reverse a list, and </a:t>
            </a:r>
            <a:r>
              <a:rPr lang="en-US" dirty="0">
                <a:hlinkClick r:id="rId2"/>
              </a:rPr>
              <a:t>many others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DFE6-750C-BE4B-80DA-735B55F79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70" y="2919376"/>
            <a:ext cx="5223059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8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 a Stack ADT</a:t>
            </a:r>
          </a:p>
          <a:p>
            <a:pPr lvl="1"/>
            <a:r>
              <a:rPr lang="en-US" dirty="0"/>
              <a:t>First in, last out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81CBD-7AE5-0740-8195-68D2B629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5" y="1736725"/>
            <a:ext cx="4470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09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Design a Single Linked List</a:t>
            </a:r>
          </a:p>
          <a:p>
            <a:pPr lvl="1"/>
            <a:r>
              <a:rPr lang="en-US" dirty="0"/>
              <a:t>A collection of nodes</a:t>
            </a:r>
          </a:p>
          <a:p>
            <a:pPr lvl="1"/>
            <a:r>
              <a:rPr lang="en-US" dirty="0"/>
              <a:t>Can only be accesses in a sequential way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38D4B-3B19-8744-99F2-8DA091BDF968}"/>
              </a:ext>
            </a:extLst>
          </p:cNvPr>
          <p:cNvGrpSpPr/>
          <p:nvPr/>
        </p:nvGrpSpPr>
        <p:grpSpPr>
          <a:xfrm>
            <a:off x="169731" y="4195482"/>
            <a:ext cx="1596316" cy="905435"/>
            <a:chOff x="671756" y="4177553"/>
            <a:chExt cx="1596316" cy="9054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CCE710-B267-744E-B842-C45C096ABD7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E77A27-EF4A-1440-9C7A-72E21AF08781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BF59B7-51BA-6242-A0A8-09DE015D6A0F}"/>
              </a:ext>
            </a:extLst>
          </p:cNvPr>
          <p:cNvSpPr txBox="1"/>
          <p:nvPr/>
        </p:nvSpPr>
        <p:spPr>
          <a:xfrm>
            <a:off x="621479" y="380185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F347E8-B702-1946-8961-907B3DB3763D}"/>
              </a:ext>
            </a:extLst>
          </p:cNvPr>
          <p:cNvGrpSpPr/>
          <p:nvPr/>
        </p:nvGrpSpPr>
        <p:grpSpPr>
          <a:xfrm>
            <a:off x="2303331" y="4195481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E92E4B-36C6-F546-8135-AFFA8C8CC2D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C810D6-A9C6-4E4D-86DC-602C2D06717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7EA06-803B-C14E-A664-C50AAD27B37F}"/>
              </a:ext>
            </a:extLst>
          </p:cNvPr>
          <p:cNvCxnSpPr>
            <a:cxnSpLocks/>
            <a:stCxn id="12" idx="2"/>
            <a:endCxn id="19" idx="1"/>
          </p:cNvCxnSpPr>
          <p:nvPr/>
        </p:nvCxnSpPr>
        <p:spPr>
          <a:xfrm>
            <a:off x="1766048" y="464819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A49B3-951F-9F47-BA05-CEABD3FD56FC}"/>
              </a:ext>
            </a:extLst>
          </p:cNvPr>
          <p:cNvGrpSpPr/>
          <p:nvPr/>
        </p:nvGrpSpPr>
        <p:grpSpPr>
          <a:xfrm>
            <a:off x="3899646" y="4195480"/>
            <a:ext cx="2133599" cy="905435"/>
            <a:chOff x="2420473" y="4329952"/>
            <a:chExt cx="2133599" cy="9054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2B8B88-D789-224D-830D-C5B5528BEA61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8C91E3-9BAA-AE47-B3E4-801390E98504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9BBC58-0956-4342-B59B-6B567D31E2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D8E338-9A35-414E-A095-E16B61AEE71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0B93C0-DB2F-0141-BB48-48F6774D710C}"/>
              </a:ext>
            </a:extLst>
          </p:cNvPr>
          <p:cNvGrpSpPr/>
          <p:nvPr/>
        </p:nvGrpSpPr>
        <p:grpSpPr>
          <a:xfrm>
            <a:off x="6033244" y="4195479"/>
            <a:ext cx="2133599" cy="905435"/>
            <a:chOff x="2420473" y="4329952"/>
            <a:chExt cx="2133599" cy="9054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C79A60-420A-264E-891F-7E56D031DC4C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AD9EEF-9637-5C4E-A185-1528F946D96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B3EC6F2-6BB7-9C4A-8F31-49D4F895937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1A7413-4D9E-3941-81EC-326F58F0FB8F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DBC0CE-D241-7E42-B416-42BB597A27B2}"/>
              </a:ext>
            </a:extLst>
          </p:cNvPr>
          <p:cNvCxnSpPr>
            <a:cxnSpLocks/>
          </p:cNvCxnSpPr>
          <p:nvPr/>
        </p:nvCxnSpPr>
        <p:spPr>
          <a:xfrm>
            <a:off x="8166842" y="4648197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42700F-475E-D748-B770-1BF7D8618E5A}"/>
              </a:ext>
            </a:extLst>
          </p:cNvPr>
          <p:cNvSpPr txBox="1"/>
          <p:nvPr/>
        </p:nvSpPr>
        <p:spPr>
          <a:xfrm>
            <a:off x="8525435" y="44635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03148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  <p:bldP spid="3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59726"/>
            <a:ext cx="8196210" cy="401549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Design a Single Linked List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collection of nodes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Can only be accesses in a sequential way</a:t>
            </a:r>
          </a:p>
          <a:p>
            <a:pPr lvl="1"/>
            <a:r>
              <a:rPr lang="en-US" sz="16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 random access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3B7AD-A758-CB40-9337-9D4B0913F000}"/>
              </a:ext>
            </a:extLst>
          </p:cNvPr>
          <p:cNvSpPr/>
          <p:nvPr/>
        </p:nvSpPr>
        <p:spPr>
          <a:xfrm>
            <a:off x="89648" y="6581001"/>
            <a:ext cx="7198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https://medium.com/@lucasmagnum/sidenotes-linked-list-abstract-data-type-and-data-structure-fd2f8276ab53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2E99D2-2E2B-1649-BAEF-27D497341C7F}"/>
              </a:ext>
            </a:extLst>
          </p:cNvPr>
          <p:cNvSpPr/>
          <p:nvPr/>
        </p:nvSpPr>
        <p:spPr>
          <a:xfrm>
            <a:off x="1748118" y="3144745"/>
            <a:ext cx="53160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prepend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beginning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append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(value) : Add a node in the end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pop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end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 err="1">
                <a:solidFill>
                  <a:srgbClr val="002060"/>
                </a:solidFill>
                <a:latin typeface="Menlo" panose="020B0609030804020204" pitchFamily="49" charset="0"/>
              </a:rPr>
              <a:t>popFirst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Remove a node from the beginning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head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first node</a:t>
            </a:r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tail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() : Return the last node</a:t>
            </a:r>
          </a:p>
          <a:p>
            <a:b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</a:br>
            <a:r>
              <a:rPr lang="en-US" sz="1400" b="1" dirty="0">
                <a:solidFill>
                  <a:srgbClr val="002060"/>
                </a:solidFill>
                <a:latin typeface="Menlo" panose="020B0609030804020204" pitchFamily="49" charset="0"/>
              </a:rPr>
              <a:t>remove</a:t>
            </a:r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(Node) : Remove Node from the list</a:t>
            </a:r>
          </a:p>
          <a:p>
            <a:endParaRPr lang="en-US" sz="1400" dirty="0">
              <a:solidFill>
                <a:srgbClr val="00206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Menlo" panose="020B0609030804020204" pitchFamily="49" charset="0"/>
              </a:rPr>
              <a:t>iterator: iterate through the list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06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270E82-8B60-0148-9AF3-C66947CF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F761A1-C9BB-0E42-A282-FEB0F48434FC}"/>
              </a:ext>
            </a:extLst>
          </p:cNvPr>
          <p:cNvSpPr/>
          <p:nvPr/>
        </p:nvSpPr>
        <p:spPr>
          <a:xfrm>
            <a:off x="1604682" y="2572871"/>
            <a:ext cx="2142565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Interface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18FB84-5B48-8E4D-AEF4-867792D52BDC}"/>
              </a:ext>
            </a:extLst>
          </p:cNvPr>
          <p:cNvSpPr/>
          <p:nvPr/>
        </p:nvSpPr>
        <p:spPr>
          <a:xfrm>
            <a:off x="5513293" y="2572871"/>
            <a:ext cx="2680447" cy="28507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Implementation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Details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01AE9D-9CE4-0D44-9750-D3855318F07E}"/>
              </a:ext>
            </a:extLst>
          </p:cNvPr>
          <p:cNvSpPr/>
          <p:nvPr/>
        </p:nvSpPr>
        <p:spPr>
          <a:xfrm>
            <a:off x="1299882" y="2303929"/>
            <a:ext cx="7180729" cy="3496235"/>
          </a:xfrm>
          <a:prstGeom prst="roundRect">
            <a:avLst/>
          </a:prstGeom>
          <a:noFill/>
          <a:ln w="4127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7B58E8-D73C-DD40-8D34-308BB82C4ADD}"/>
              </a:ext>
            </a:extLst>
          </p:cNvPr>
          <p:cNvSpPr/>
          <p:nvPr/>
        </p:nvSpPr>
        <p:spPr>
          <a:xfrm>
            <a:off x="2390950" y="1884402"/>
            <a:ext cx="570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ADT</a:t>
            </a:r>
          </a:p>
        </p:txBody>
      </p:sp>
    </p:spTree>
    <p:extLst>
      <p:ext uri="{BB962C8B-B14F-4D97-AF65-F5344CB8AC3E}">
        <p14:creationId xmlns:p14="http://schemas.microsoft.com/office/powerpoint/2010/main" val="37187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D65E7D-0E73-294C-BAB6-8177C75F5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(modified) ADT Bag (C++ </a:t>
            </a:r>
            <a:r>
              <a:rPr lang="en-US" dirty="0" err="1"/>
              <a:t>ch</a:t>
            </a:r>
            <a:r>
              <a:rPr lang="en-US" dirty="0"/>
              <a:t> 1)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5263A8E-5A8E-B14F-AF34-F17D38F10F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 bag of card of different shape cards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0FF20-4A5D-1348-8FCD-4BAC0BCB0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b="19216"/>
          <a:stretch/>
        </p:blipFill>
        <p:spPr>
          <a:xfrm>
            <a:off x="2687917" y="2414049"/>
            <a:ext cx="4950847" cy="37113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AF185FA-69B0-A847-9923-DA47C13CE073}"/>
              </a:ext>
            </a:extLst>
          </p:cNvPr>
          <p:cNvGrpSpPr/>
          <p:nvPr/>
        </p:nvGrpSpPr>
        <p:grpSpPr>
          <a:xfrm>
            <a:off x="4419600" y="4436763"/>
            <a:ext cx="1607271" cy="980464"/>
            <a:chOff x="3272118" y="4362501"/>
            <a:chExt cx="1607271" cy="9804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08391D-95AD-3745-B753-0744431D5CAB}"/>
                </a:ext>
              </a:extLst>
            </p:cNvPr>
            <p:cNvSpPr/>
            <p:nvPr/>
          </p:nvSpPr>
          <p:spPr>
            <a:xfrm>
              <a:off x="3272118" y="4849906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8BED0E-176E-F648-9078-E9697C9E53DA}"/>
                </a:ext>
              </a:extLst>
            </p:cNvPr>
            <p:cNvSpPr/>
            <p:nvPr/>
          </p:nvSpPr>
          <p:spPr>
            <a:xfrm>
              <a:off x="3370730" y="4752854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4DD3A2-B0E7-3D41-A799-66D62435F233}"/>
                </a:ext>
              </a:extLst>
            </p:cNvPr>
            <p:cNvSpPr/>
            <p:nvPr/>
          </p:nvSpPr>
          <p:spPr>
            <a:xfrm>
              <a:off x="3487271" y="455485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BCDFF5-B99B-1F48-A7F4-69A0A323E2FD}"/>
                </a:ext>
              </a:extLst>
            </p:cNvPr>
            <p:cNvSpPr/>
            <p:nvPr/>
          </p:nvSpPr>
          <p:spPr>
            <a:xfrm>
              <a:off x="3590365" y="4362501"/>
              <a:ext cx="331694" cy="49305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B193F58-2AA5-2B40-9488-472B7DFD9D9D}"/>
                </a:ext>
              </a:extLst>
            </p:cNvPr>
            <p:cNvSpPr/>
            <p:nvPr/>
          </p:nvSpPr>
          <p:spPr>
            <a:xfrm>
              <a:off x="4170941" y="4554851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A07194-35E6-FE4D-A347-3843D2864D5A}"/>
                </a:ext>
              </a:extLst>
            </p:cNvPr>
            <p:cNvSpPr/>
            <p:nvPr/>
          </p:nvSpPr>
          <p:spPr>
            <a:xfrm>
              <a:off x="4274035" y="4629589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ECF7B0-724A-FD47-AE02-D951A5BC1550}"/>
                </a:ext>
              </a:extLst>
            </p:cNvPr>
            <p:cNvSpPr/>
            <p:nvPr/>
          </p:nvSpPr>
          <p:spPr>
            <a:xfrm>
              <a:off x="4356514" y="4710954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33D176-3A01-6F42-AD1D-377DF5E782D2}"/>
                </a:ext>
              </a:extLst>
            </p:cNvPr>
            <p:cNvSpPr/>
            <p:nvPr/>
          </p:nvSpPr>
          <p:spPr>
            <a:xfrm>
              <a:off x="4455126" y="4779066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C2FEC1-65BD-1541-82EF-C44919866769}"/>
                </a:ext>
              </a:extLst>
            </p:cNvPr>
            <p:cNvSpPr/>
            <p:nvPr/>
          </p:nvSpPr>
          <p:spPr>
            <a:xfrm>
              <a:off x="4535808" y="4832318"/>
              <a:ext cx="343581" cy="34358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989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4919-2B31-584A-9B86-5D9830B3E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Have a solid understanding about Abstract Data Type</a:t>
            </a:r>
          </a:p>
          <a:p>
            <a:endParaRPr lang="en-US" dirty="0"/>
          </a:p>
          <a:p>
            <a:r>
              <a:rPr lang="en-US" dirty="0"/>
              <a:t>Write your own linked list </a:t>
            </a:r>
          </a:p>
          <a:p>
            <a:pPr lvl="1"/>
            <a:r>
              <a:rPr lang="en-US" dirty="0"/>
              <a:t>With tests</a:t>
            </a:r>
          </a:p>
          <a:p>
            <a:endParaRPr lang="en-US" dirty="0"/>
          </a:p>
          <a:p>
            <a:r>
              <a:rPr lang="en-US" dirty="0"/>
              <a:t>Get comfortable with </a:t>
            </a:r>
            <a:r>
              <a:rPr lang="en-US" dirty="0" err="1"/>
              <a:t>CMake</a:t>
            </a:r>
            <a:r>
              <a:rPr lang="en-US" dirty="0"/>
              <a:t> &amp; </a:t>
            </a:r>
            <a:r>
              <a:rPr lang="en-US" dirty="0" err="1"/>
              <a:t>Googletest</a:t>
            </a:r>
            <a:endParaRPr lang="en-US" dirty="0"/>
          </a:p>
          <a:p>
            <a:endParaRPr lang="en-US" sz="800" dirty="0"/>
          </a:p>
          <a:p>
            <a:endParaRPr lang="en-US" dirty="0"/>
          </a:p>
          <a:p>
            <a:r>
              <a:rPr lang="en-US" dirty="0"/>
              <a:t>Textbook “</a:t>
            </a:r>
            <a:r>
              <a:rPr lang="en-US" b="0" dirty="0"/>
              <a:t>Data Abstraction &amp; Problem Solving With C++”</a:t>
            </a:r>
          </a:p>
          <a:p>
            <a:endParaRPr lang="en-US" b="0" dirty="0"/>
          </a:p>
          <a:p>
            <a:r>
              <a:rPr lang="en-US" dirty="0"/>
              <a:t>Study group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223F4-2673-F54D-9ADD-D58A12D6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by the end of this week (10/15, 10/17)</a:t>
            </a:r>
          </a:p>
        </p:txBody>
      </p:sp>
    </p:spTree>
    <p:extLst>
      <p:ext uri="{BB962C8B-B14F-4D97-AF65-F5344CB8AC3E}">
        <p14:creationId xmlns:p14="http://schemas.microsoft.com/office/powerpoint/2010/main" val="153289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F2937-97C4-E240-8C87-1393459AC1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21251"/>
            <a:ext cx="8196210" cy="4015497"/>
          </a:xfrm>
        </p:spPr>
        <p:txBody>
          <a:bodyPr/>
          <a:lstStyle/>
          <a:p>
            <a:r>
              <a:rPr lang="en-US" dirty="0"/>
              <a:t>class card, </a:t>
            </a:r>
            <a:r>
              <a:rPr lang="en-US" dirty="0" err="1"/>
              <a:t>circular_card</a:t>
            </a:r>
            <a:r>
              <a:rPr lang="en-US" dirty="0"/>
              <a:t>, </a:t>
            </a:r>
            <a:r>
              <a:rPr lang="en-US" dirty="0" err="1"/>
              <a:t>rectangular_card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0DF393-82E0-8545-877A-C382AAEE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Bag :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5E56F-FC21-CE48-97FA-71BFB8E3B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4" y="1924460"/>
            <a:ext cx="7521531" cy="4736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47F1EB-8D09-D247-9616-83FC97918D86}"/>
              </a:ext>
            </a:extLst>
          </p:cNvPr>
          <p:cNvSpPr txBox="1"/>
          <p:nvPr/>
        </p:nvSpPr>
        <p:spPr>
          <a:xfrm>
            <a:off x="6427694" y="2330824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Base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FDE4D-5CC0-D44C-AF5B-362F4593A2EB}"/>
              </a:ext>
            </a:extLst>
          </p:cNvPr>
          <p:cNvSpPr txBox="1"/>
          <p:nvPr/>
        </p:nvSpPr>
        <p:spPr>
          <a:xfrm>
            <a:off x="2492188" y="3334871"/>
            <a:ext cx="184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Derived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B9693-A5D3-124E-A40F-5726E920C22F}"/>
              </a:ext>
            </a:extLst>
          </p:cNvPr>
          <p:cNvSpPr txBox="1"/>
          <p:nvPr/>
        </p:nvSpPr>
        <p:spPr>
          <a:xfrm>
            <a:off x="6562164" y="3363849"/>
            <a:ext cx="1848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Derived Class</a:t>
            </a:r>
          </a:p>
        </p:txBody>
      </p:sp>
    </p:spTree>
    <p:extLst>
      <p:ext uri="{BB962C8B-B14F-4D97-AF65-F5344CB8AC3E}">
        <p14:creationId xmlns:p14="http://schemas.microsoft.com/office/powerpoint/2010/main" val="99083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2335FC-4759-D449-AE0A-6C347CAF7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Design a bag ADT that contains a collection of cards</a:t>
            </a:r>
          </a:p>
          <a:p>
            <a:endParaRPr lang="en-US" sz="1100" dirty="0"/>
          </a:p>
          <a:p>
            <a:pPr lvl="1"/>
            <a:r>
              <a:rPr lang="en-US" dirty="0"/>
              <a:t>Cards can be a circular card, rectangular card or any kind that derived from the Card interface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 cards in the same bag will have the same type 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6C5148-6056-AF48-A22F-9B2E8C31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57D34-4BFF-2C42-A577-86FDDC19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210" y="4119283"/>
            <a:ext cx="3468967" cy="12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85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Interface</a:t>
            </a:r>
            <a:r>
              <a:rPr lang="en-US" dirty="0"/>
              <a:t> Design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45A7F-8B23-5F4D-80B5-54CB4D868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26" y="2223245"/>
            <a:ext cx="4502121" cy="4145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174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DC76F-8188-BA40-B666-0DBC7B83D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84325"/>
            <a:ext cx="8196210" cy="4015497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Implementation</a:t>
            </a:r>
            <a:r>
              <a:rPr lang="en-US" dirty="0"/>
              <a:t> Design</a:t>
            </a:r>
          </a:p>
          <a:p>
            <a:endParaRPr lang="en-US" sz="1050" dirty="0"/>
          </a:p>
          <a:p>
            <a:pPr lvl="1"/>
            <a:r>
              <a:rPr lang="en-US" altLang="zh-CN" dirty="0"/>
              <a:t>how would you design this based on these card classes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03ECF0-66BF-0340-8DFB-7DD7E132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5D5CD-FC56-3B4F-98E2-332EECFC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39" y="2622680"/>
            <a:ext cx="6135941" cy="386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7484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EC12F-43C7-EC43-A2B3-5B50FCEAB93E}"/>
              </a:ext>
            </a:extLst>
          </p:cNvPr>
          <p:cNvSpPr txBox="1"/>
          <p:nvPr/>
        </p:nvSpPr>
        <p:spPr>
          <a:xfrm>
            <a:off x="5271247" y="840773"/>
            <a:ext cx="30430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collection of cards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Size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893DD-3C85-504B-A770-D0B83DBA5C9B}"/>
              </a:ext>
            </a:extLst>
          </p:cNvPr>
          <p:cNvSpPr txBox="1"/>
          <p:nvPr/>
        </p:nvSpPr>
        <p:spPr>
          <a:xfrm>
            <a:off x="5034280" y="2675715"/>
            <a:ext cx="21472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Array-based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400" dirty="0"/>
          </a:p>
          <a:p>
            <a:pPr marL="457200" indent="-457200">
              <a:buAutoNum type="arabicPeriod" startAt="2"/>
            </a:pPr>
            <a:r>
              <a:rPr lang="en-US" sz="2400" dirty="0"/>
              <a:t>List-based</a:t>
            </a:r>
          </a:p>
          <a:p>
            <a:pPr marL="457200" indent="-457200">
              <a:buAutoNum type="arabicPeriod" startAt="2"/>
            </a:pP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877ACD-CB0E-7E43-A839-8B5E68E1AEEC}"/>
              </a:ext>
            </a:extLst>
          </p:cNvPr>
          <p:cNvSpPr txBox="1"/>
          <p:nvPr/>
        </p:nvSpPr>
        <p:spPr>
          <a:xfrm>
            <a:off x="5467763" y="3183546"/>
            <a:ext cx="340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Contiguously addressed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Fast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Hard to adjust size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3A9842-61CA-EC4E-A9DF-C220F6EA2903}"/>
              </a:ext>
            </a:extLst>
          </p:cNvPr>
          <p:cNvSpPr txBox="1"/>
          <p:nvPr/>
        </p:nvSpPr>
        <p:spPr>
          <a:xfrm>
            <a:off x="5482516" y="4545108"/>
            <a:ext cx="3109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address in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Slow random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Easy to adjust size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E29662A-3C21-3B44-952B-2B5A34F1BBB9}"/>
              </a:ext>
            </a:extLst>
          </p:cNvPr>
          <p:cNvGrpSpPr/>
          <p:nvPr/>
        </p:nvGrpSpPr>
        <p:grpSpPr>
          <a:xfrm>
            <a:off x="4595366" y="1434354"/>
            <a:ext cx="599573" cy="2994212"/>
            <a:chOff x="4783624" y="1434354"/>
            <a:chExt cx="599573" cy="2994212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133C386B-6449-4D47-BC53-94BDB2F3FA6E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rot="5400000">
              <a:off x="3973522" y="2244456"/>
              <a:ext cx="2219778" cy="599573"/>
            </a:xfrm>
            <a:prstGeom prst="bentConnector4">
              <a:avLst>
                <a:gd name="adj1" fmla="val 247"/>
                <a:gd name="adj2" fmla="val 138127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BD4EA434-46F2-7B49-B705-4CF3A08A1E92}"/>
                </a:ext>
              </a:extLst>
            </p:cNvPr>
            <p:cNvSpPr/>
            <p:nvPr/>
          </p:nvSpPr>
          <p:spPr>
            <a:xfrm>
              <a:off x="4783624" y="2879695"/>
              <a:ext cx="348914" cy="1548871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3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33B6CF-51EF-E94C-9785-41554B6B7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0"/>
          <a:stretch/>
        </p:blipFill>
        <p:spPr>
          <a:xfrm>
            <a:off x="4054138" y="2126153"/>
            <a:ext cx="3134211" cy="103942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41F9D-6489-9946-AC98-902329267ED7}"/>
              </a:ext>
            </a:extLst>
          </p:cNvPr>
          <p:cNvCxnSpPr>
            <a:cxnSpLocks/>
          </p:cNvCxnSpPr>
          <p:nvPr/>
        </p:nvCxnSpPr>
        <p:spPr>
          <a:xfrm>
            <a:off x="5405718" y="1679516"/>
            <a:ext cx="0" cy="446637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403CE8-2E18-7C44-982B-39A320F187CF}"/>
              </a:ext>
            </a:extLst>
          </p:cNvPr>
          <p:cNvCxnSpPr>
            <a:cxnSpLocks/>
            <a:stCxn id="17" idx="1"/>
            <a:endCxn id="8" idx="7"/>
          </p:cNvCxnSpPr>
          <p:nvPr/>
        </p:nvCxnSpPr>
        <p:spPr>
          <a:xfrm flipH="1">
            <a:off x="2814935" y="2645867"/>
            <a:ext cx="1239203" cy="10251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5F978E9-9EDD-B440-A180-17818B94014E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0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95AF087-16E1-DF42-99FA-6E57DCCDB279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3222C2-0195-634F-B983-ECB76130B457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6CD6AC-0547-754E-B9C5-6D5B740DF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A338C-09BE-0547-8E1D-D8798FDD5283}"/>
              </a:ext>
            </a:extLst>
          </p:cNvPr>
          <p:cNvSpPr/>
          <p:nvPr/>
        </p:nvSpPr>
        <p:spPr>
          <a:xfrm>
            <a:off x="1613648" y="2940424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122958-37D8-2249-B18B-C6D8CEB7693C}"/>
              </a:ext>
            </a:extLst>
          </p:cNvPr>
          <p:cNvSpPr/>
          <p:nvPr/>
        </p:nvSpPr>
        <p:spPr>
          <a:xfrm>
            <a:off x="2061884" y="4625791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8AC0B3-655D-1F45-B3A7-3F339437CE01}"/>
              </a:ext>
            </a:extLst>
          </p:cNvPr>
          <p:cNvSpPr/>
          <p:nvPr/>
        </p:nvSpPr>
        <p:spPr>
          <a:xfrm>
            <a:off x="1766049" y="5069545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048680-F806-4840-8FE2-4EEEEAA9E906}"/>
              </a:ext>
            </a:extLst>
          </p:cNvPr>
          <p:cNvSpPr/>
          <p:nvPr/>
        </p:nvSpPr>
        <p:spPr>
          <a:xfrm>
            <a:off x="1026461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3A9F6-8A11-284A-94F9-E3F1F6709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/>
          <a:stretch/>
        </p:blipFill>
        <p:spPr>
          <a:xfrm>
            <a:off x="5244353" y="588994"/>
            <a:ext cx="2985248" cy="109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8E63AC-9339-0145-8BB1-E0C3D65F0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6"/>
          <a:stretch/>
        </p:blipFill>
        <p:spPr>
          <a:xfrm>
            <a:off x="5471241" y="3440632"/>
            <a:ext cx="3427424" cy="109052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301C8E-16A3-3F40-AFE4-D968DB20928C}"/>
              </a:ext>
            </a:extLst>
          </p:cNvPr>
          <p:cNvCxnSpPr>
            <a:cxnSpLocks/>
          </p:cNvCxnSpPr>
          <p:nvPr/>
        </p:nvCxnSpPr>
        <p:spPr>
          <a:xfrm flipH="1">
            <a:off x="7781365" y="1679516"/>
            <a:ext cx="1" cy="176111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8D0935-3A67-1C4C-8B3D-C91C5A08B90A}"/>
              </a:ext>
            </a:extLst>
          </p:cNvPr>
          <p:cNvCxnSpPr>
            <a:cxnSpLocks/>
            <a:stCxn id="18" idx="1"/>
            <a:endCxn id="10" idx="3"/>
          </p:cNvCxnSpPr>
          <p:nvPr/>
        </p:nvCxnSpPr>
        <p:spPr>
          <a:xfrm flipH="1">
            <a:off x="3245225" y="3985893"/>
            <a:ext cx="2226016" cy="53232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806E508-F524-B747-A4E2-283F4ADA6137}"/>
              </a:ext>
            </a:extLst>
          </p:cNvPr>
          <p:cNvSpPr/>
          <p:nvPr/>
        </p:nvSpPr>
        <p:spPr>
          <a:xfrm>
            <a:off x="2057401" y="3541060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AAFEE-B526-5C4B-A5E0-E2B8F3021C45}"/>
              </a:ext>
            </a:extLst>
          </p:cNvPr>
          <p:cNvSpPr txBox="1"/>
          <p:nvPr/>
        </p:nvSpPr>
        <p:spPr>
          <a:xfrm>
            <a:off x="4231341" y="38817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15C573-EF4A-CE4C-BE95-F24D8CEF284B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A03D6BC-7872-1240-86A1-4897EC61DC6C}"/>
              </a:ext>
            </a:extLst>
          </p:cNvPr>
          <p:cNvSpPr/>
          <p:nvPr/>
        </p:nvSpPr>
        <p:spPr>
          <a:xfrm>
            <a:off x="2357719" y="4074460"/>
            <a:ext cx="887506" cy="887506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93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670CF-000E-CD47-B16C-982BF1F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EBD82-5B32-534F-9F3B-AB6850FB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231" y="2087360"/>
            <a:ext cx="4839558" cy="2813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1187DC-45E8-5143-A5C1-8D3433A4D19E}"/>
              </a:ext>
            </a:extLst>
          </p:cNvPr>
          <p:cNvSpPr/>
          <p:nvPr/>
        </p:nvSpPr>
        <p:spPr>
          <a:xfrm>
            <a:off x="0" y="651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If you don’t know what “std::” means , see </a:t>
            </a:r>
            <a:r>
              <a:rPr lang="en-US" sz="1400" dirty="0">
                <a:hlinkClick r:id="rId3"/>
              </a:rPr>
              <a:t>this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2540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A07C8A-2729-164B-AAA8-64405A2F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41F56B-B0B9-F746-AE3A-AB16EC98232D}"/>
              </a:ext>
            </a:extLst>
          </p:cNvPr>
          <p:cNvSpPr/>
          <p:nvPr/>
        </p:nvSpPr>
        <p:spPr>
          <a:xfrm>
            <a:off x="1118050" y="1995522"/>
            <a:ext cx="2070846" cy="106144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03B93D-B8DD-A046-B029-FE2AC23F5843}"/>
              </a:ext>
            </a:extLst>
          </p:cNvPr>
          <p:cNvSpPr/>
          <p:nvPr/>
        </p:nvSpPr>
        <p:spPr>
          <a:xfrm>
            <a:off x="443157" y="2619935"/>
            <a:ext cx="3420632" cy="363742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4925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</a:rPr>
              <a:t>Card&lt;T&gt;* p1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CB7AF65-130C-864C-8BA5-DFD195C80604}"/>
              </a:ext>
            </a:extLst>
          </p:cNvPr>
          <p:cNvSpPr/>
          <p:nvPr/>
        </p:nvSpPr>
        <p:spPr>
          <a:xfrm>
            <a:off x="1228166" y="328936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BC33D8C-5EF4-994B-842A-1EB23BD6D15C}"/>
              </a:ext>
            </a:extLst>
          </p:cNvPr>
          <p:cNvSpPr/>
          <p:nvPr/>
        </p:nvSpPr>
        <p:spPr>
          <a:xfrm>
            <a:off x="1228166" y="363450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A8102E-674E-0B48-A654-077DE8368B56}"/>
              </a:ext>
            </a:extLst>
          </p:cNvPr>
          <p:cNvSpPr/>
          <p:nvPr/>
        </p:nvSpPr>
        <p:spPr>
          <a:xfrm>
            <a:off x="1228166" y="397964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p3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4A7A1C3-790D-3647-A6EF-05ADFB91B90E}"/>
              </a:ext>
            </a:extLst>
          </p:cNvPr>
          <p:cNvSpPr/>
          <p:nvPr/>
        </p:nvSpPr>
        <p:spPr>
          <a:xfrm>
            <a:off x="1228166" y="4324784"/>
            <a:ext cx="1810870" cy="34514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Card&lt;T&gt;* p4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BEA832-0939-0E44-AC24-FC7963F795B1}"/>
              </a:ext>
            </a:extLst>
          </p:cNvPr>
          <p:cNvSpPr/>
          <p:nvPr/>
        </p:nvSpPr>
        <p:spPr>
          <a:xfrm>
            <a:off x="6028766" y="1116539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26E7E98-B19C-F940-95BC-7C4B38F6BCF1}"/>
              </a:ext>
            </a:extLst>
          </p:cNvPr>
          <p:cNvSpPr/>
          <p:nvPr/>
        </p:nvSpPr>
        <p:spPr>
          <a:xfrm>
            <a:off x="6221507" y="4831532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AA11D0-E7F8-9048-AD1D-15752A86BA59}"/>
              </a:ext>
            </a:extLst>
          </p:cNvPr>
          <p:cNvSpPr/>
          <p:nvPr/>
        </p:nvSpPr>
        <p:spPr>
          <a:xfrm>
            <a:off x="6472519" y="3195912"/>
            <a:ext cx="887506" cy="88750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F13C39A-C393-E24F-B78C-18EE5E2101AB}"/>
              </a:ext>
            </a:extLst>
          </p:cNvPr>
          <p:cNvSpPr/>
          <p:nvPr/>
        </p:nvSpPr>
        <p:spPr>
          <a:xfrm>
            <a:off x="5143798" y="2455209"/>
            <a:ext cx="887506" cy="88750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7A6BEA-52CC-AC45-B789-E07479E4F4C1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3039036" y="1560292"/>
            <a:ext cx="2989730" cy="190164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57F31C-B6EE-D742-B09D-244C51F90994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3039036" y="2898962"/>
            <a:ext cx="2104762" cy="90811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E43AA6-7A22-B04D-8BC4-71B474D3D4A5}"/>
              </a:ext>
            </a:extLst>
          </p:cNvPr>
          <p:cNvCxnSpPr>
            <a:cxnSpLocks/>
            <a:stCxn id="8" idx="3"/>
            <a:endCxn id="12" idx="2"/>
          </p:cNvCxnSpPr>
          <p:nvPr/>
        </p:nvCxnSpPr>
        <p:spPr>
          <a:xfrm flipV="1">
            <a:off x="3039036" y="3639665"/>
            <a:ext cx="3433483" cy="512549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A089C7-2444-7C4B-A739-411F570AB7A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039036" y="4497354"/>
            <a:ext cx="3182471" cy="777931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1E21F5-8047-8A4B-AF8C-7E75F49B8681}"/>
              </a:ext>
            </a:extLst>
          </p:cNvPr>
          <p:cNvSpPr txBox="1"/>
          <p:nvPr/>
        </p:nvSpPr>
        <p:spPr>
          <a:xfrm>
            <a:off x="6009750" y="75930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179D5E-BC95-1A47-88FC-662BCF965FF9}"/>
              </a:ext>
            </a:extLst>
          </p:cNvPr>
          <p:cNvSpPr txBox="1"/>
          <p:nvPr/>
        </p:nvSpPr>
        <p:spPr>
          <a:xfrm>
            <a:off x="5394764" y="208587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CF33C4-55EF-F54E-9CE1-8FF894962C84}"/>
              </a:ext>
            </a:extLst>
          </p:cNvPr>
          <p:cNvSpPr txBox="1"/>
          <p:nvPr/>
        </p:nvSpPr>
        <p:spPr>
          <a:xfrm>
            <a:off x="6714567" y="281804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10C3CC-D921-6942-88DB-7E33229507AA}"/>
              </a:ext>
            </a:extLst>
          </p:cNvPr>
          <p:cNvSpPr txBox="1"/>
          <p:nvPr/>
        </p:nvSpPr>
        <p:spPr>
          <a:xfrm>
            <a:off x="6472519" y="449735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DB3F16-3E27-6145-8829-57AA1D2EB26D}"/>
              </a:ext>
            </a:extLst>
          </p:cNvPr>
          <p:cNvSpPr/>
          <p:nvPr/>
        </p:nvSpPr>
        <p:spPr>
          <a:xfrm>
            <a:off x="822177" y="2932128"/>
            <a:ext cx="1814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Card&lt;T&gt; ** items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617B43-B381-B142-8CD6-7C3FCBC1104F}"/>
              </a:ext>
            </a:extLst>
          </p:cNvPr>
          <p:cNvSpPr txBox="1"/>
          <p:nvPr/>
        </p:nvSpPr>
        <p:spPr>
          <a:xfrm>
            <a:off x="6983506" y="1560292"/>
            <a:ext cx="212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sym typeface="Wingdings" pitchFamily="2" charset="2"/>
              </a:rPr>
              <a:t> </a:t>
            </a:r>
            <a:r>
              <a:rPr lang="en-US" i="1" dirty="0">
                <a:solidFill>
                  <a:srgbClr val="C00000"/>
                </a:solidFill>
              </a:rPr>
              <a:t>Object in memory</a:t>
            </a:r>
          </a:p>
        </p:txBody>
      </p:sp>
    </p:spTree>
    <p:extLst>
      <p:ext uri="{BB962C8B-B14F-4D97-AF65-F5344CB8AC3E}">
        <p14:creationId xmlns:p14="http://schemas.microsoft.com/office/powerpoint/2010/main" val="417897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670CF-000E-CD47-B16C-982BF1FD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EBD82-5B32-534F-9F3B-AB6850FB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79" y="1778134"/>
            <a:ext cx="3556916" cy="206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73E01-7C63-4544-BAD6-D5AE91465B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" b="25468"/>
          <a:stretch/>
        </p:blipFill>
        <p:spPr>
          <a:xfrm>
            <a:off x="4849906" y="1865832"/>
            <a:ext cx="3732276" cy="1545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9A1C77-CB5A-A148-A5CD-E95C7A91DA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04"/>
          <a:stretch/>
        </p:blipFill>
        <p:spPr>
          <a:xfrm>
            <a:off x="991735" y="4463676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782BE-59BB-7845-B85D-0108FB1BBB84}"/>
              </a:ext>
            </a:extLst>
          </p:cNvPr>
          <p:cNvSpPr txBox="1"/>
          <p:nvPr/>
        </p:nvSpPr>
        <p:spPr>
          <a:xfrm>
            <a:off x="2535796" y="1363509"/>
            <a:ext cx="68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08E19-32EA-9C47-8EC2-D4EED8CBCDB4}"/>
              </a:ext>
            </a:extLst>
          </p:cNvPr>
          <p:cNvSpPr txBox="1"/>
          <p:nvPr/>
        </p:nvSpPr>
        <p:spPr>
          <a:xfrm>
            <a:off x="5816246" y="1438579"/>
            <a:ext cx="114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929D4-1500-1047-9AC6-8DA5B6F3772A}"/>
              </a:ext>
            </a:extLst>
          </p:cNvPr>
          <p:cNvSpPr txBox="1"/>
          <p:nvPr/>
        </p:nvSpPr>
        <p:spPr>
          <a:xfrm>
            <a:off x="1629728" y="4094344"/>
            <a:ext cx="82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STL list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187DC-45E8-5143-A5C1-8D3433A4D19E}"/>
              </a:ext>
            </a:extLst>
          </p:cNvPr>
          <p:cNvSpPr/>
          <p:nvPr/>
        </p:nvSpPr>
        <p:spPr>
          <a:xfrm>
            <a:off x="0" y="651912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If you don’t know what “std::” means , see </a:t>
            </a:r>
            <a:r>
              <a:rPr lang="en-US" sz="1400" dirty="0">
                <a:hlinkClick r:id="rId6"/>
              </a:rPr>
              <a:t>this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371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Copy constructor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homework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9A749-C5B1-DF48-9536-DD34836E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3059546"/>
            <a:ext cx="6777318" cy="1658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F91819-CE92-624F-9AEF-F5CFA5CBB93D}"/>
              </a:ext>
            </a:extLst>
          </p:cNvPr>
          <p:cNvSpPr txBox="1"/>
          <p:nvPr/>
        </p:nvSpPr>
        <p:spPr>
          <a:xfrm>
            <a:off x="6167718" y="4865975"/>
            <a:ext cx="128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quiz 1</a:t>
            </a:r>
          </a:p>
        </p:txBody>
      </p:sp>
    </p:spTree>
    <p:extLst>
      <p:ext uri="{BB962C8B-B14F-4D97-AF65-F5344CB8AC3E}">
        <p14:creationId xmlns:p14="http://schemas.microsoft.com/office/powerpoint/2010/main" val="133892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FD7E43-953E-B741-8606-BA01623E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cards: add()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3E5A2-8BE3-E140-BC37-E7931E6DB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70" y="1934572"/>
            <a:ext cx="3531793" cy="1999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482BB-5340-9C4A-8BCD-DB1B2E253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439" y="1934572"/>
            <a:ext cx="3897991" cy="2060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632653-91E2-3549-8665-9B4FFD56B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70" y="4585446"/>
            <a:ext cx="3937000" cy="213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52B375-8F68-7E4F-81E4-FA9A61054E31}"/>
              </a:ext>
            </a:extLst>
          </p:cNvPr>
          <p:cNvSpPr txBox="1"/>
          <p:nvPr/>
        </p:nvSpPr>
        <p:spPr>
          <a:xfrm>
            <a:off x="671756" y="1565240"/>
            <a:ext cx="123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17FD4-DAC3-804D-AD79-6291A7A3BB40}"/>
              </a:ext>
            </a:extLst>
          </p:cNvPr>
          <p:cNvSpPr txBox="1"/>
          <p:nvPr/>
        </p:nvSpPr>
        <p:spPr>
          <a:xfrm>
            <a:off x="5042639" y="1565240"/>
            <a:ext cx="171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STL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AB313-CC63-464F-9D3A-27BE23D438E2}"/>
              </a:ext>
            </a:extLst>
          </p:cNvPr>
          <p:cNvSpPr txBox="1"/>
          <p:nvPr/>
        </p:nvSpPr>
        <p:spPr>
          <a:xfrm>
            <a:off x="867728" y="4216114"/>
            <a:ext cx="139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STL list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EDA5AE-A72E-3849-854A-117B2C46931C}"/>
              </a:ext>
            </a:extLst>
          </p:cNvPr>
          <p:cNvSpPr txBox="1"/>
          <p:nvPr/>
        </p:nvSpPr>
        <p:spPr>
          <a:xfrm>
            <a:off x="5316071" y="4363918"/>
            <a:ext cx="21085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applies to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remove(T *item)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contains(T *item)</a:t>
            </a:r>
          </a:p>
        </p:txBody>
      </p:sp>
    </p:spTree>
    <p:extLst>
      <p:ext uri="{BB962C8B-B14F-4D97-AF65-F5344CB8AC3E}">
        <p14:creationId xmlns:p14="http://schemas.microsoft.com/office/powerpoint/2010/main" val="121755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6D0C1C-9B7E-8249-84A8-E91A486DB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From testing (user) perspective: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58DCF1-89AA-5D45-8EA2-77C7A0D4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FF63B-2DC1-4F41-9D65-3B738C7F4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872" y="2512546"/>
            <a:ext cx="3840256" cy="2838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B36C1C-5D50-9740-99DE-633AFFD9096C}"/>
              </a:ext>
            </a:extLst>
          </p:cNvPr>
          <p:cNvSpPr txBox="1"/>
          <p:nvPr/>
        </p:nvSpPr>
        <p:spPr>
          <a:xfrm>
            <a:off x="338250" y="5817811"/>
            <a:ext cx="658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did we change in test for each storage type (array, vector, list?)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05018-8354-7749-B333-CE05BF3DAECC}"/>
              </a:ext>
            </a:extLst>
          </p:cNvPr>
          <p:cNvSpPr txBox="1"/>
          <p:nvPr/>
        </p:nvSpPr>
        <p:spPr>
          <a:xfrm>
            <a:off x="659305" y="6301823"/>
            <a:ext cx="446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highlight>
                  <a:srgbClr val="FFFF00"/>
                </a:highlight>
              </a:rPr>
              <a:t>Nothing!</a:t>
            </a:r>
            <a:r>
              <a:rPr lang="en-US" b="1" i="1" dirty="0"/>
              <a:t> All test codes are exactly the same!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5EE8F-1834-B34F-A8F4-A047B8A09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" y="2835762"/>
            <a:ext cx="4400924" cy="80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05B362-D4E3-5044-A5C0-A742EE69C6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5530" y="1548903"/>
            <a:ext cx="8196210" cy="1382993"/>
          </a:xfrm>
        </p:spPr>
        <p:txBody>
          <a:bodyPr/>
          <a:lstStyle/>
          <a:p>
            <a:r>
              <a:rPr lang="en-US" dirty="0"/>
              <a:t>The (modified) ADT Bag (C++ </a:t>
            </a:r>
            <a:r>
              <a:rPr lang="en-US" dirty="0" err="1"/>
              <a:t>ch</a:t>
            </a:r>
            <a:r>
              <a:rPr lang="en-US" dirty="0"/>
              <a:t> 1)</a:t>
            </a:r>
          </a:p>
          <a:p>
            <a:pPr lvl="1"/>
            <a:r>
              <a:rPr lang="en-US" b="0" dirty="0"/>
              <a:t>Interface</a:t>
            </a:r>
          </a:p>
          <a:p>
            <a:pPr lvl="1"/>
            <a:r>
              <a:rPr lang="en-US" b="0" dirty="0"/>
              <a:t>Implementation (storage option)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6FFCAB-F2B0-3748-A856-9751007F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Design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BA77136-CDFD-014E-B701-D05FF2464E4E}"/>
              </a:ext>
            </a:extLst>
          </p:cNvPr>
          <p:cNvSpPr txBox="1">
            <a:spLocks/>
          </p:cNvSpPr>
          <p:nvPr/>
        </p:nvSpPr>
        <p:spPr>
          <a:xfrm>
            <a:off x="659305" y="2722843"/>
            <a:ext cx="8196210" cy="21360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Storage option</a:t>
            </a:r>
          </a:p>
          <a:p>
            <a:pPr lvl="1"/>
            <a:r>
              <a:rPr lang="en-US" b="0" dirty="0"/>
              <a:t>Array based (C++ ch3)</a:t>
            </a:r>
          </a:p>
          <a:p>
            <a:pPr lvl="2"/>
            <a:r>
              <a:rPr lang="en-US" b="0" dirty="0"/>
              <a:t>C++ array (primitive array) , or</a:t>
            </a:r>
          </a:p>
          <a:p>
            <a:pPr lvl="2"/>
            <a:r>
              <a:rPr lang="en-US" b="0" dirty="0"/>
              <a:t>C++ Standard Template Library array(vector)</a:t>
            </a:r>
          </a:p>
          <a:p>
            <a:pPr lvl="1"/>
            <a:r>
              <a:rPr lang="en-US" b="0" dirty="0"/>
              <a:t>List Based (C++ ch4)</a:t>
            </a:r>
          </a:p>
          <a:p>
            <a:pPr lvl="2"/>
            <a:r>
              <a:rPr lang="en-US" b="0" dirty="0"/>
              <a:t>C++ Standard Template Library array(list), or</a:t>
            </a:r>
          </a:p>
          <a:p>
            <a:pPr lvl="2"/>
            <a:r>
              <a:rPr lang="en-US" b="0" dirty="0"/>
              <a:t>Our own singly linked list (SLL)</a:t>
            </a:r>
            <a:endParaRPr lang="en-US" b="0" i="1" dirty="0">
              <a:solidFill>
                <a:srgbClr val="00B050"/>
              </a:solidFill>
            </a:endParaRPr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63C97B5-BC45-C94A-9CF5-7A6227B607A4}"/>
              </a:ext>
            </a:extLst>
          </p:cNvPr>
          <p:cNvSpPr txBox="1">
            <a:spLocks/>
          </p:cNvSpPr>
          <p:nvPr/>
        </p:nvSpPr>
        <p:spPr>
          <a:xfrm>
            <a:off x="671756" y="5309097"/>
            <a:ext cx="8196210" cy="141885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And once we have our own SLL 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Stack</a:t>
            </a:r>
          </a:p>
          <a:p>
            <a:pPr lvl="1"/>
            <a:r>
              <a:rPr lang="en-US" sz="1800" b="0" dirty="0">
                <a:solidFill>
                  <a:schemeClr val="bg2">
                    <a:lumMod val="65000"/>
                  </a:schemeClr>
                </a:solidFill>
              </a:rPr>
              <a:t>Queue</a:t>
            </a:r>
          </a:p>
          <a:p>
            <a:pPr lvl="1"/>
            <a:r>
              <a:rPr lang="en-US" sz="1800" b="0" i="1" dirty="0">
                <a:solidFill>
                  <a:schemeClr val="bg2">
                    <a:lumMod val="65000"/>
                  </a:schemeClr>
                </a:solidFill>
              </a:rPr>
              <a:t>… next week</a:t>
            </a:r>
          </a:p>
          <a:p>
            <a:pPr lvl="1"/>
            <a:endParaRPr lang="en-US" b="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5AB95D-E36E-544B-B40B-9DD7CC54C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interface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Different implementation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test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Next up</a:t>
            </a:r>
          </a:p>
          <a:p>
            <a:pPr lvl="1"/>
            <a:r>
              <a:rPr lang="en-US" dirty="0"/>
              <a:t>Replace std::list with our own singly linked list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4AA0EA-5E1C-5342-B3FF-BB412184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bag of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4E1ED-2C9C-4D4D-A0BF-C853F6B53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04"/>
          <a:stretch/>
        </p:blipFill>
        <p:spPr>
          <a:xfrm>
            <a:off x="5083615" y="3429000"/>
            <a:ext cx="3771900" cy="168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81A3F7-1CA1-2749-8B59-DD90647D7003}"/>
              </a:ext>
            </a:extLst>
          </p:cNvPr>
          <p:cNvSpPr/>
          <p:nvPr/>
        </p:nvSpPr>
        <p:spPr>
          <a:xfrm>
            <a:off x="5504328" y="4455458"/>
            <a:ext cx="1676401" cy="26894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9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Design a Single Linked List</a:t>
            </a:r>
          </a:p>
          <a:p>
            <a:pPr lvl="1"/>
            <a:r>
              <a:rPr lang="en-US" dirty="0"/>
              <a:t>A collection of nodes</a:t>
            </a:r>
          </a:p>
          <a:p>
            <a:pPr lvl="1"/>
            <a:r>
              <a:rPr lang="en-US" dirty="0"/>
              <a:t>Can only be accesses in a sequential way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38D4B-3B19-8744-99F2-8DA091BDF968}"/>
              </a:ext>
            </a:extLst>
          </p:cNvPr>
          <p:cNvGrpSpPr/>
          <p:nvPr/>
        </p:nvGrpSpPr>
        <p:grpSpPr>
          <a:xfrm>
            <a:off x="169731" y="4195482"/>
            <a:ext cx="1596316" cy="905435"/>
            <a:chOff x="671756" y="4177553"/>
            <a:chExt cx="1596316" cy="9054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CCE710-B267-744E-B842-C45C096ABD7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E77A27-EF4A-1440-9C7A-72E21AF08781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BF59B7-51BA-6242-A0A8-09DE015D6A0F}"/>
              </a:ext>
            </a:extLst>
          </p:cNvPr>
          <p:cNvSpPr txBox="1"/>
          <p:nvPr/>
        </p:nvSpPr>
        <p:spPr>
          <a:xfrm>
            <a:off x="621479" y="380185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F347E8-B702-1946-8961-907B3DB3763D}"/>
              </a:ext>
            </a:extLst>
          </p:cNvPr>
          <p:cNvGrpSpPr/>
          <p:nvPr/>
        </p:nvGrpSpPr>
        <p:grpSpPr>
          <a:xfrm>
            <a:off x="2303331" y="4195481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E92E4B-36C6-F546-8135-AFFA8C8CC2D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C810D6-A9C6-4E4D-86DC-602C2D06717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7EA06-803B-C14E-A664-C50AAD27B37F}"/>
              </a:ext>
            </a:extLst>
          </p:cNvPr>
          <p:cNvCxnSpPr>
            <a:cxnSpLocks/>
            <a:stCxn id="12" idx="2"/>
            <a:endCxn id="19" idx="1"/>
          </p:cNvCxnSpPr>
          <p:nvPr/>
        </p:nvCxnSpPr>
        <p:spPr>
          <a:xfrm>
            <a:off x="1766048" y="464819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5A49B3-951F-9F47-BA05-CEABD3FD56FC}"/>
              </a:ext>
            </a:extLst>
          </p:cNvPr>
          <p:cNvGrpSpPr/>
          <p:nvPr/>
        </p:nvGrpSpPr>
        <p:grpSpPr>
          <a:xfrm>
            <a:off x="3899646" y="4195480"/>
            <a:ext cx="2133599" cy="905435"/>
            <a:chOff x="2420473" y="4329952"/>
            <a:chExt cx="2133599" cy="9054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2B8B88-D789-224D-830D-C5B5528BEA61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8C91E3-9BAA-AE47-B3E4-801390E98504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9BBC58-0956-4342-B59B-6B567D31E24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D8E338-9A35-414E-A095-E16B61AEE71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0B93C0-DB2F-0141-BB48-48F6774D710C}"/>
              </a:ext>
            </a:extLst>
          </p:cNvPr>
          <p:cNvGrpSpPr/>
          <p:nvPr/>
        </p:nvGrpSpPr>
        <p:grpSpPr>
          <a:xfrm>
            <a:off x="6033244" y="4195479"/>
            <a:ext cx="2133599" cy="905435"/>
            <a:chOff x="2420473" y="4329952"/>
            <a:chExt cx="2133599" cy="9054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C79A60-420A-264E-891F-7E56D031DC4C}"/>
                </a:ext>
              </a:extLst>
            </p:cNvPr>
            <p:cNvGrpSpPr/>
            <p:nvPr/>
          </p:nvGrpSpPr>
          <p:grpSpPr>
            <a:xfrm>
              <a:off x="2957756" y="4329952"/>
              <a:ext cx="1596316" cy="905435"/>
              <a:chOff x="671756" y="4177553"/>
              <a:chExt cx="1596316" cy="90543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AD9EEF-9637-5C4E-A185-1528F946D965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B3EC6F2-6BB7-9C4A-8F31-49D4F895937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1A7413-4D9E-3941-81EC-326F58F0FB8F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420473" y="478267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DBC0CE-D241-7E42-B416-42BB597A27B2}"/>
              </a:ext>
            </a:extLst>
          </p:cNvPr>
          <p:cNvCxnSpPr>
            <a:cxnSpLocks/>
          </p:cNvCxnSpPr>
          <p:nvPr/>
        </p:nvCxnSpPr>
        <p:spPr>
          <a:xfrm>
            <a:off x="8166842" y="4648197"/>
            <a:ext cx="35859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42700F-475E-D748-B770-1BF7D8618E5A}"/>
              </a:ext>
            </a:extLst>
          </p:cNvPr>
          <p:cNvSpPr txBox="1"/>
          <p:nvPr/>
        </p:nvSpPr>
        <p:spPr>
          <a:xfrm>
            <a:off x="8525435" y="446352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8020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  <p:bldP spid="3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FEA792-7819-1A48-A0B9-EAB4BE3C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DAFAA-4528-F842-AAC5-2B7CA90AE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94" y="3685440"/>
            <a:ext cx="3581624" cy="2699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FD8BA55-A58B-C041-B3D0-F33A2265FC11}"/>
              </a:ext>
            </a:extLst>
          </p:cNvPr>
          <p:cNvGrpSpPr/>
          <p:nvPr/>
        </p:nvGrpSpPr>
        <p:grpSpPr>
          <a:xfrm>
            <a:off x="1260210" y="2523565"/>
            <a:ext cx="1596316" cy="905435"/>
            <a:chOff x="671756" y="4177553"/>
            <a:chExt cx="1596316" cy="90543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E692F7-6743-7541-9DF8-7A4514C6283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A053A9-62E8-E847-9D13-343045B1B13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8CED928-655C-2B45-823A-40391EB47C31}"/>
              </a:ext>
            </a:extLst>
          </p:cNvPr>
          <p:cNvSpPr txBox="1"/>
          <p:nvPr/>
        </p:nvSpPr>
        <p:spPr>
          <a:xfrm>
            <a:off x="1589668" y="2135413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B485FA-EFD4-B843-8BC3-258CDD82B344}"/>
              </a:ext>
            </a:extLst>
          </p:cNvPr>
          <p:cNvGrpSpPr/>
          <p:nvPr/>
        </p:nvGrpSpPr>
        <p:grpSpPr>
          <a:xfrm>
            <a:off x="4193061" y="620039"/>
            <a:ext cx="4950939" cy="494942"/>
            <a:chOff x="169731" y="4195479"/>
            <a:chExt cx="9057157" cy="9054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8708099-452B-D540-ADB6-44E725DBDFF0}"/>
                </a:ext>
              </a:extLst>
            </p:cNvPr>
            <p:cNvGrpSpPr/>
            <p:nvPr/>
          </p:nvGrpSpPr>
          <p:grpSpPr>
            <a:xfrm>
              <a:off x="169731" y="4195482"/>
              <a:ext cx="1596316" cy="905435"/>
              <a:chOff x="671756" y="4177553"/>
              <a:chExt cx="1596316" cy="90543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C85F253-53D4-134D-9660-D06589C41ECF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013E51B-2ACD-DD4E-B3B8-3DD4DB4A7F5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97897DF-B7A0-DA48-990C-316C31BBCF48}"/>
                </a:ext>
              </a:extLst>
            </p:cNvPr>
            <p:cNvGrpSpPr/>
            <p:nvPr/>
          </p:nvGrpSpPr>
          <p:grpSpPr>
            <a:xfrm>
              <a:off x="2303331" y="4195481"/>
              <a:ext cx="1596316" cy="905435"/>
              <a:chOff x="671756" y="4177553"/>
              <a:chExt cx="1596316" cy="90543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94D859-7FF1-9943-B650-A80924CA880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379721F-8222-4D47-8A59-6A8139433C1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37C399-466B-5A43-B9D5-1F20556DDF8D}"/>
                </a:ext>
              </a:extLst>
            </p:cNvPr>
            <p:cNvCxnSpPr>
              <a:cxnSpLocks/>
              <a:stCxn id="11" idx="2"/>
              <a:endCxn id="13" idx="1"/>
            </p:cNvCxnSpPr>
            <p:nvPr/>
          </p:nvCxnSpPr>
          <p:spPr>
            <a:xfrm>
              <a:off x="1766048" y="464819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BB3A3CC-84D6-EA4E-978B-4AF75A9C3E29}"/>
                </a:ext>
              </a:extLst>
            </p:cNvPr>
            <p:cNvGrpSpPr/>
            <p:nvPr/>
          </p:nvGrpSpPr>
          <p:grpSpPr>
            <a:xfrm>
              <a:off x="3899646" y="4195480"/>
              <a:ext cx="2133599" cy="905435"/>
              <a:chOff x="2420473" y="4329952"/>
              <a:chExt cx="2133599" cy="90543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AEE05F5-62E9-BD4F-9B90-D41C0B57A3A0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B784633-7333-F847-BCDD-6BAF3B1AB0FE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9F52459-5C09-7845-BC0B-182B518369FA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9D2525E-2088-A640-9B23-9D9F794C3660}"/>
                  </a:ext>
                </a:extLst>
              </p:cNvPr>
              <p:cNvCxnSpPr>
                <a:cxnSpLocks/>
                <a:endCxn id="19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BE74A29-A222-8745-A29B-83DFAE8D5E75}"/>
                </a:ext>
              </a:extLst>
            </p:cNvPr>
            <p:cNvGrpSpPr/>
            <p:nvPr/>
          </p:nvGrpSpPr>
          <p:grpSpPr>
            <a:xfrm>
              <a:off x="6033244" y="4195479"/>
              <a:ext cx="2133599" cy="905435"/>
              <a:chOff x="2420473" y="4329952"/>
              <a:chExt cx="2133599" cy="90543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B2110D4-0358-B94F-8AA1-76564E178333}"/>
                  </a:ext>
                </a:extLst>
              </p:cNvPr>
              <p:cNvGrpSpPr/>
              <p:nvPr/>
            </p:nvGrpSpPr>
            <p:grpSpPr>
              <a:xfrm>
                <a:off x="2957756" y="4329952"/>
                <a:ext cx="1596316" cy="905435"/>
                <a:chOff x="671756" y="4177553"/>
                <a:chExt cx="1596316" cy="905435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978D66E-8E01-184C-A14D-661A735898AD}"/>
                    </a:ext>
                  </a:extLst>
                </p:cNvPr>
                <p:cNvSpPr/>
                <p:nvPr/>
              </p:nvSpPr>
              <p:spPr>
                <a:xfrm>
                  <a:off x="671756" y="4177553"/>
                  <a:ext cx="1596315" cy="90543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7DB1858-2DA3-744B-8684-C24500FDA412}"/>
                    </a:ext>
                  </a:extLst>
                </p:cNvPr>
                <p:cNvSpPr/>
                <p:nvPr/>
              </p:nvSpPr>
              <p:spPr>
                <a:xfrm rot="16200000">
                  <a:off x="1647118" y="4462032"/>
                  <a:ext cx="905434" cy="336475"/>
                </a:xfrm>
                <a:prstGeom prst="rect">
                  <a:avLst/>
                </a:prstGeom>
                <a:solidFill>
                  <a:schemeClr val="tx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NEXT</a:t>
                  </a:r>
                </a:p>
              </p:txBody>
            </p: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E54B1DC6-275E-5C47-B8A5-F0FAB2E33D48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>
                <a:off x="2420473" y="4782670"/>
                <a:ext cx="537283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4742B1C-8AFC-E84A-9223-5B5D5F9110AA}"/>
                </a:ext>
              </a:extLst>
            </p:cNvPr>
            <p:cNvCxnSpPr>
              <a:cxnSpLocks/>
            </p:cNvCxnSpPr>
            <p:nvPr/>
          </p:nvCxnSpPr>
          <p:spPr>
            <a:xfrm>
              <a:off x="8166842" y="4648197"/>
              <a:ext cx="35859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32A632-350B-D147-BE2D-BBAEA47883A7}"/>
                </a:ext>
              </a:extLst>
            </p:cNvPr>
            <p:cNvSpPr txBox="1"/>
            <p:nvPr/>
          </p:nvSpPr>
          <p:spPr>
            <a:xfrm>
              <a:off x="8525434" y="4463529"/>
              <a:ext cx="701454" cy="450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end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CECB7DDC-4761-3842-9604-F109641D8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701" y="1362448"/>
            <a:ext cx="3280501" cy="5251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272150-884C-B44E-A981-FD57199AD5D0}"/>
              </a:ext>
            </a:extLst>
          </p:cNvPr>
          <p:cNvSpPr txBox="1"/>
          <p:nvPr/>
        </p:nvSpPr>
        <p:spPr>
          <a:xfrm>
            <a:off x="5468841" y="98207"/>
            <a:ext cx="2264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Linked List (SLL)</a:t>
            </a:r>
          </a:p>
        </p:txBody>
      </p:sp>
    </p:spTree>
    <p:extLst>
      <p:ext uri="{BB962C8B-B14F-4D97-AF65-F5344CB8AC3E}">
        <p14:creationId xmlns:p14="http://schemas.microsoft.com/office/powerpoint/2010/main" val="399987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438B22-A972-414B-B09F-46285838C1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a new (empty) list</a:t>
            </a:r>
          </a:p>
          <a:p>
            <a:pPr lvl="1"/>
            <a:r>
              <a:rPr lang="en-US" dirty="0"/>
              <a:t>Constructor</a:t>
            </a:r>
          </a:p>
          <a:p>
            <a:r>
              <a:rPr lang="en-US" dirty="0"/>
              <a:t>Delete a list</a:t>
            </a:r>
          </a:p>
          <a:p>
            <a:pPr lvl="1"/>
            <a:r>
              <a:rPr lang="en-US" dirty="0"/>
              <a:t>Destructor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DFE35F-1D2A-0249-9199-08948347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54E21-75F8-B443-966C-22D36567F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159" y="2607538"/>
            <a:ext cx="5511800" cy="351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8D1266-CE54-7943-98AC-5252367B4F73}"/>
              </a:ext>
            </a:extLst>
          </p:cNvPr>
          <p:cNvSpPr/>
          <p:nvPr/>
        </p:nvSpPr>
        <p:spPr>
          <a:xfrm>
            <a:off x="3863788" y="3255042"/>
            <a:ext cx="3316942" cy="3479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B16A2-9CE0-CA4E-B59D-F39AD3442E37}"/>
              </a:ext>
            </a:extLst>
          </p:cNvPr>
          <p:cNvSpPr txBox="1"/>
          <p:nvPr/>
        </p:nvSpPr>
        <p:spPr>
          <a:xfrm>
            <a:off x="4117089" y="2145873"/>
            <a:ext cx="4367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Always keep an empty head node</a:t>
            </a:r>
          </a:p>
        </p:txBody>
      </p:sp>
    </p:spTree>
    <p:extLst>
      <p:ext uri="{BB962C8B-B14F-4D97-AF65-F5344CB8AC3E}">
        <p14:creationId xmlns:p14="http://schemas.microsoft.com/office/powerpoint/2010/main" val="363093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END(TAIL)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35AC8F-7213-CE44-9B42-73B57379DACA}"/>
              </a:ext>
            </a:extLst>
          </p:cNvPr>
          <p:cNvGrpSpPr/>
          <p:nvPr/>
        </p:nvGrpSpPr>
        <p:grpSpPr>
          <a:xfrm>
            <a:off x="1613049" y="2779059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FF6C1D-8C5A-3C43-BD3F-D850C8C2E93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4F65A5-AC67-ED4E-BE55-A8AE3DA5BF4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6D5AB-D958-7E4B-839F-2F2852B66B30}"/>
              </a:ext>
            </a:extLst>
          </p:cNvPr>
          <p:cNvGrpSpPr/>
          <p:nvPr/>
        </p:nvGrpSpPr>
        <p:grpSpPr>
          <a:xfrm>
            <a:off x="3746649" y="2779058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5C216A-8D93-7C47-9C08-FDBF0CAB437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30A684-2D21-724F-B4F7-742ACCD9F55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6EBD27-888F-E741-9C9C-2942BDEDBAA3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3209366" y="323177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65265-F558-8642-93C1-0B07451C3AB8}"/>
              </a:ext>
            </a:extLst>
          </p:cNvPr>
          <p:cNvCxnSpPr>
            <a:cxnSpLocks/>
          </p:cNvCxnSpPr>
          <p:nvPr/>
        </p:nvCxnSpPr>
        <p:spPr>
          <a:xfrm>
            <a:off x="5342964" y="32181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20134F-7253-E44C-A373-360BC68E469D}"/>
              </a:ext>
            </a:extLst>
          </p:cNvPr>
          <p:cNvSpPr txBox="1"/>
          <p:nvPr/>
        </p:nvSpPr>
        <p:spPr>
          <a:xfrm>
            <a:off x="5895929" y="303346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AF8BCE-EDEC-4542-85CB-7974E5F65758}"/>
              </a:ext>
            </a:extLst>
          </p:cNvPr>
          <p:cNvSpPr/>
          <p:nvPr/>
        </p:nvSpPr>
        <p:spPr>
          <a:xfrm>
            <a:off x="965342" y="4249814"/>
            <a:ext cx="3412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Add a node with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 = 2 to the end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1075168" y="514945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3208768" y="5149453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2671485" y="5602171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4805083" y="5588527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540568" y="538188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5342366" y="5149451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6938681" y="5588527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93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SingleLinkedList</a:t>
            </a:r>
            <a:r>
              <a:rPr lang="en-US" dirty="0"/>
              <a:t>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1057239" y="2141053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3190839" y="2141052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2653556" y="259377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4787154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522639" y="237348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5324437" y="2141050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6920752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1478C3D-4F77-A442-8F21-CCE4A33C7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3501989"/>
            <a:ext cx="4902200" cy="298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4975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788297" y="477741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2921897" y="477741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384614" y="5230132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4518212" y="5216488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5038044" y="503182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65000"/>
                  </a:schemeClr>
                </a:solidFill>
              </a:rPr>
              <a:t>nullptr</a:t>
            </a:r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9D68FC-A78D-3D4E-8F79-6D348E7AEBE9}"/>
              </a:ext>
            </a:extLst>
          </p:cNvPr>
          <p:cNvCxnSpPr>
            <a:cxnSpLocks/>
          </p:cNvCxnSpPr>
          <p:nvPr/>
        </p:nvCxnSpPr>
        <p:spPr>
          <a:xfrm flipV="1">
            <a:off x="1493504" y="57686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07C171E-BFE0-3D40-9FB8-A2A42879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655" y="1627867"/>
            <a:ext cx="3550860" cy="216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498E4A-6549-F140-9DCF-B9394DD1C6AB}"/>
              </a:ext>
            </a:extLst>
          </p:cNvPr>
          <p:cNvSpPr txBox="1"/>
          <p:nvPr/>
        </p:nvSpPr>
        <p:spPr>
          <a:xfrm>
            <a:off x="1255059" y="6215938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7BC718-9E69-C848-BCA8-53F7EAA5FB7A}"/>
              </a:ext>
            </a:extLst>
          </p:cNvPr>
          <p:cNvCxnSpPr>
            <a:cxnSpLocks/>
          </p:cNvCxnSpPr>
          <p:nvPr/>
        </p:nvCxnSpPr>
        <p:spPr>
          <a:xfrm flipV="1">
            <a:off x="3621145" y="57686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028F90-07D8-2B47-BBE1-54BE15D78F1C}"/>
              </a:ext>
            </a:extLst>
          </p:cNvPr>
          <p:cNvSpPr txBox="1"/>
          <p:nvPr/>
        </p:nvSpPr>
        <p:spPr>
          <a:xfrm>
            <a:off x="3382700" y="6215938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15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42AB6-F926-214B-A950-0892309C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88" y="1788381"/>
            <a:ext cx="4075823" cy="446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2FD81-D666-914E-81B7-572C7AD5C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191" y="1788380"/>
            <a:ext cx="4077325" cy="4460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6AF587-9CF2-D146-A912-831D71EA647E}"/>
              </a:ext>
            </a:extLst>
          </p:cNvPr>
          <p:cNvSpPr/>
          <p:nvPr/>
        </p:nvSpPr>
        <p:spPr>
          <a:xfrm>
            <a:off x="421341" y="3899647"/>
            <a:ext cx="3827930" cy="10130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71E42B-50A7-3C4F-86D8-419FA27F44A9}"/>
              </a:ext>
            </a:extLst>
          </p:cNvPr>
          <p:cNvCxnSpPr>
            <a:cxnSpLocks/>
          </p:cNvCxnSpPr>
          <p:nvPr/>
        </p:nvCxnSpPr>
        <p:spPr>
          <a:xfrm>
            <a:off x="5921990" y="2250141"/>
            <a:ext cx="622245" cy="92336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A1FFCA-1085-7946-8D56-940BE335B3AD}"/>
              </a:ext>
            </a:extLst>
          </p:cNvPr>
          <p:cNvCxnSpPr>
            <a:cxnSpLocks/>
          </p:cNvCxnSpPr>
          <p:nvPr/>
        </p:nvCxnSpPr>
        <p:spPr>
          <a:xfrm>
            <a:off x="6615953" y="3429000"/>
            <a:ext cx="251013" cy="90592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7CBCD3-DE72-EB4E-98EA-D03F361C8730}"/>
              </a:ext>
            </a:extLst>
          </p:cNvPr>
          <p:cNvSpPr txBox="1"/>
          <p:nvPr/>
        </p:nvSpPr>
        <p:spPr>
          <a:xfrm>
            <a:off x="6816853" y="3591870"/>
            <a:ext cx="19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What’s being passed in?</a:t>
            </a:r>
          </a:p>
        </p:txBody>
      </p:sp>
    </p:spTree>
    <p:extLst>
      <p:ext uri="{BB962C8B-B14F-4D97-AF65-F5344CB8AC3E}">
        <p14:creationId xmlns:p14="http://schemas.microsoft.com/office/powerpoint/2010/main" val="58529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788297" y="477741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2921897" y="477741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384614" y="5230132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4518212" y="5216488"/>
            <a:ext cx="53728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7189091" y="5045463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64B268-09B0-7E49-9076-D409DAC937B4}"/>
              </a:ext>
            </a:extLst>
          </p:cNvPr>
          <p:cNvGrpSpPr/>
          <p:nvPr/>
        </p:nvGrpSpPr>
        <p:grpSpPr>
          <a:xfrm>
            <a:off x="5055495" y="4777413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27CD1B-4B74-764C-9678-4E521F26F58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4393C7-1F28-3F4C-922F-D8209812B43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07C171E-BFE0-3D40-9FB8-A2A42879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655" y="1627867"/>
            <a:ext cx="3550860" cy="2161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7BC718-9E69-C848-BCA8-53F7EAA5FB7A}"/>
              </a:ext>
            </a:extLst>
          </p:cNvPr>
          <p:cNvCxnSpPr>
            <a:cxnSpLocks/>
          </p:cNvCxnSpPr>
          <p:nvPr/>
        </p:nvCxnSpPr>
        <p:spPr>
          <a:xfrm flipV="1">
            <a:off x="3621145" y="576867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028F90-07D8-2B47-BBE1-54BE15D78F1C}"/>
              </a:ext>
            </a:extLst>
          </p:cNvPr>
          <p:cNvSpPr txBox="1"/>
          <p:nvPr/>
        </p:nvSpPr>
        <p:spPr>
          <a:xfrm>
            <a:off x="3382700" y="6215938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A79B0F-1A5B-FC40-81A4-AE57B0753196}"/>
              </a:ext>
            </a:extLst>
          </p:cNvPr>
          <p:cNvCxnSpPr>
            <a:cxnSpLocks/>
          </p:cNvCxnSpPr>
          <p:nvPr/>
        </p:nvCxnSpPr>
        <p:spPr>
          <a:xfrm>
            <a:off x="6651810" y="5230129"/>
            <a:ext cx="53728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084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9686E2-CCB6-9D48-B909-51EAB7A49D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With or without the empty head node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0F3FA8-E677-0940-AD47-324D605E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08ECC-05E0-9045-9A88-8FC7C0BA9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074" y="2830853"/>
            <a:ext cx="4214516" cy="2572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124042-D16B-9047-9CDA-B81EA9D88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31" y="2539000"/>
            <a:ext cx="4214516" cy="315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B5129A-12AA-EA41-879B-D79B69405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56" y="5544659"/>
            <a:ext cx="865397" cy="924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62057D-8B19-154B-9A36-EBA63266A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083" y="5232919"/>
            <a:ext cx="909224" cy="9245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095EE5-01D6-414F-AF03-73E7550B1384}"/>
              </a:ext>
            </a:extLst>
          </p:cNvPr>
          <p:cNvSpPr/>
          <p:nvPr/>
        </p:nvSpPr>
        <p:spPr>
          <a:xfrm>
            <a:off x="439269" y="3336621"/>
            <a:ext cx="2142566" cy="92456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7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SingleLinkedList</a:t>
            </a:r>
            <a:r>
              <a:rPr lang="en-US" dirty="0"/>
              <a:t>&lt;T&gt;::append(T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1057239" y="2141053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3190839" y="2141052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2653556" y="259377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4787154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522639" y="237348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5324437" y="2141050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6920752" y="25801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77CA134-7B95-1A44-9C34-7AB0A406D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3339409"/>
            <a:ext cx="5118100" cy="328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870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</a:t>
            </a:r>
            <a:r>
              <a:rPr lang="en-US" dirty="0">
                <a:solidFill>
                  <a:srgbClr val="FF0000"/>
                </a:solidFill>
              </a:rPr>
              <a:t>FRONT(HEAD)</a:t>
            </a:r>
            <a:r>
              <a:rPr lang="en-US" dirty="0"/>
              <a:t>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35AC8F-7213-CE44-9B42-73B57379DACA}"/>
              </a:ext>
            </a:extLst>
          </p:cNvPr>
          <p:cNvGrpSpPr/>
          <p:nvPr/>
        </p:nvGrpSpPr>
        <p:grpSpPr>
          <a:xfrm>
            <a:off x="1613049" y="2779059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FF6C1D-8C5A-3C43-BD3F-D850C8C2E93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4F65A5-AC67-ED4E-BE55-A8AE3DA5BF4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6D5AB-D958-7E4B-839F-2F2852B66B30}"/>
              </a:ext>
            </a:extLst>
          </p:cNvPr>
          <p:cNvGrpSpPr/>
          <p:nvPr/>
        </p:nvGrpSpPr>
        <p:grpSpPr>
          <a:xfrm>
            <a:off x="3746649" y="2779058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5C216A-8D93-7C47-9C08-FDBF0CAB437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30A684-2D21-724F-B4F7-742ACCD9F55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6EBD27-888F-E741-9C9C-2942BDEDBAA3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3209366" y="323177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65265-F558-8642-93C1-0B07451C3AB8}"/>
              </a:ext>
            </a:extLst>
          </p:cNvPr>
          <p:cNvCxnSpPr>
            <a:cxnSpLocks/>
          </p:cNvCxnSpPr>
          <p:nvPr/>
        </p:nvCxnSpPr>
        <p:spPr>
          <a:xfrm>
            <a:off x="5342964" y="32181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20134F-7253-E44C-A373-360BC68E469D}"/>
              </a:ext>
            </a:extLst>
          </p:cNvPr>
          <p:cNvSpPr txBox="1"/>
          <p:nvPr/>
        </p:nvSpPr>
        <p:spPr>
          <a:xfrm>
            <a:off x="5895929" y="303346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AF8BCE-EDEC-4542-85CB-7974E5F65758}"/>
              </a:ext>
            </a:extLst>
          </p:cNvPr>
          <p:cNvSpPr/>
          <p:nvPr/>
        </p:nvSpPr>
        <p:spPr>
          <a:xfrm>
            <a:off x="912154" y="4249814"/>
            <a:ext cx="3518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Add a node with </a:t>
            </a:r>
            <a:r>
              <a:rPr lang="en-US" dirty="0" err="1">
                <a:solidFill>
                  <a:srgbClr val="FF0000"/>
                </a:solidFill>
              </a:rPr>
              <a:t>val</a:t>
            </a:r>
            <a:r>
              <a:rPr lang="en-US" dirty="0">
                <a:solidFill>
                  <a:srgbClr val="FF0000"/>
                </a:solidFill>
              </a:rPr>
              <a:t> = 2 to the front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E676FF-9096-9541-93F9-412C89C4620A}"/>
              </a:ext>
            </a:extLst>
          </p:cNvPr>
          <p:cNvGrpSpPr/>
          <p:nvPr/>
        </p:nvGrpSpPr>
        <p:grpSpPr>
          <a:xfrm>
            <a:off x="3183678" y="5129446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290735-7878-984B-92D4-99D6A614D8D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BD7F6E-6F49-D248-86DC-47A61B81F43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1EE438-C640-4348-9465-0941F0A4652F}"/>
              </a:ext>
            </a:extLst>
          </p:cNvPr>
          <p:cNvGrpSpPr/>
          <p:nvPr/>
        </p:nvGrpSpPr>
        <p:grpSpPr>
          <a:xfrm>
            <a:off x="5317278" y="512944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CDF8C5-3D2B-7C43-BCFC-72498D1A561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27606F-EA1F-1B47-8DDF-E6E5B2142B5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CAFF33-7692-9E4F-AA29-D30CB1F5B156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>
            <a:off x="4779995" y="55821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1963CD-FBEF-6B4E-8F06-D4109F16524E}"/>
              </a:ext>
            </a:extLst>
          </p:cNvPr>
          <p:cNvCxnSpPr>
            <a:cxnSpLocks/>
          </p:cNvCxnSpPr>
          <p:nvPr/>
        </p:nvCxnSpPr>
        <p:spPr>
          <a:xfrm>
            <a:off x="6913593" y="5568519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1F0546F-C3CD-A641-8592-B8FF14AEDA86}"/>
              </a:ext>
            </a:extLst>
          </p:cNvPr>
          <p:cNvSpPr txBox="1"/>
          <p:nvPr/>
        </p:nvSpPr>
        <p:spPr>
          <a:xfrm>
            <a:off x="7450876" y="538289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4E7A15-A0EC-A946-AF2A-94ABB815B9D7}"/>
              </a:ext>
            </a:extLst>
          </p:cNvPr>
          <p:cNvGrpSpPr/>
          <p:nvPr/>
        </p:nvGrpSpPr>
        <p:grpSpPr>
          <a:xfrm>
            <a:off x="1059693" y="5129445"/>
            <a:ext cx="1596316" cy="905435"/>
            <a:chOff x="671756" y="4177553"/>
            <a:chExt cx="1596316" cy="9054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C3BC8C-480D-F049-B8AE-A183957C4F5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CB321F-9E3A-B14A-9A35-38C3ED698AA6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989A63-5870-304C-A0C9-8ADB16BF2DC4}"/>
              </a:ext>
            </a:extLst>
          </p:cNvPr>
          <p:cNvCxnSpPr>
            <a:cxnSpLocks/>
          </p:cNvCxnSpPr>
          <p:nvPr/>
        </p:nvCxnSpPr>
        <p:spPr>
          <a:xfrm>
            <a:off x="2656008" y="556852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35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6405C93-0B34-9F42-9094-49D60C3242FC}"/>
              </a:ext>
            </a:extLst>
          </p:cNvPr>
          <p:cNvGrpSpPr/>
          <p:nvPr/>
        </p:nvGrpSpPr>
        <p:grpSpPr>
          <a:xfrm>
            <a:off x="3371937" y="2206951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EFE17A-BDB0-5F42-9077-794C223A016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5930446-4813-A244-B61C-79F8D407BCC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7EA685-83A8-F64A-80A5-E4F3E53C1CE4}"/>
              </a:ext>
            </a:extLst>
          </p:cNvPr>
          <p:cNvGrpSpPr/>
          <p:nvPr/>
        </p:nvGrpSpPr>
        <p:grpSpPr>
          <a:xfrm>
            <a:off x="5505537" y="2206950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5F2D2C-1426-1141-A288-33B13FC815FC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2957A70-07A4-1B40-AB96-9D4CDE9BEC4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2879146-5FC9-454D-8736-AD2DE343FD08}"/>
              </a:ext>
            </a:extLst>
          </p:cNvPr>
          <p:cNvCxnSpPr>
            <a:cxnSpLocks/>
            <a:stCxn id="46" idx="2"/>
            <a:endCxn id="48" idx="1"/>
          </p:cNvCxnSpPr>
          <p:nvPr/>
        </p:nvCxnSpPr>
        <p:spPr>
          <a:xfrm>
            <a:off x="4968254" y="265966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0906B0-7265-5C43-8E62-AEB0CDC7702A}"/>
              </a:ext>
            </a:extLst>
          </p:cNvPr>
          <p:cNvCxnSpPr>
            <a:cxnSpLocks/>
          </p:cNvCxnSpPr>
          <p:nvPr/>
        </p:nvCxnSpPr>
        <p:spPr>
          <a:xfrm>
            <a:off x="7101852" y="2646024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B2AE3E-AE5F-8546-A92E-3F2700683902}"/>
              </a:ext>
            </a:extLst>
          </p:cNvPr>
          <p:cNvSpPr txBox="1"/>
          <p:nvPr/>
        </p:nvSpPr>
        <p:spPr>
          <a:xfrm>
            <a:off x="7639135" y="246039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end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0DC378-9BA1-4A4A-96A5-0B4E5B007C77}"/>
              </a:ext>
            </a:extLst>
          </p:cNvPr>
          <p:cNvGrpSpPr/>
          <p:nvPr/>
        </p:nvGrpSpPr>
        <p:grpSpPr>
          <a:xfrm>
            <a:off x="1247952" y="2206950"/>
            <a:ext cx="1596316" cy="905435"/>
            <a:chOff x="671756" y="4177553"/>
            <a:chExt cx="1596316" cy="90543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C49E5A-B27E-1A43-B63B-3D59ED7E4C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EDE6DAD-93C9-8E46-A7DE-2305E718EA2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636EB1F-8E97-584E-8159-9FA31CBF56BA}"/>
              </a:ext>
            </a:extLst>
          </p:cNvPr>
          <p:cNvCxnSpPr>
            <a:cxnSpLocks/>
          </p:cNvCxnSpPr>
          <p:nvPr/>
        </p:nvCxnSpPr>
        <p:spPr>
          <a:xfrm>
            <a:off x="2844267" y="26460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2049333-2141-5F48-8832-B3F5DA891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952" y="3825672"/>
            <a:ext cx="6628542" cy="2019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814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788297" y="477741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2921897" y="4777414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384614" y="5230132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4518212" y="5216488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5038044" y="503182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65000"/>
                  </a:schemeClr>
                </a:solidFill>
              </a:rPr>
              <a:t>nullptr</a:t>
            </a:r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19FFB7-A168-764B-B4B2-EF1790A6D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97" y="1684687"/>
            <a:ext cx="4882518" cy="148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918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9420E4-9E60-BB40-A000-06529854D9BD}"/>
              </a:ext>
            </a:extLst>
          </p:cNvPr>
          <p:cNvGrpSpPr/>
          <p:nvPr/>
        </p:nvGrpSpPr>
        <p:grpSpPr>
          <a:xfrm>
            <a:off x="447638" y="5019460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A4CA79-6D58-5944-9446-55327AA7CF85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86ED1E-84FA-994B-B433-365D0975C644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E221593-06BF-CD4B-AD99-3929D2A622F4}"/>
              </a:ext>
            </a:extLst>
          </p:cNvPr>
          <p:cNvGrpSpPr/>
          <p:nvPr/>
        </p:nvGrpSpPr>
        <p:grpSpPr>
          <a:xfrm>
            <a:off x="4481755" y="5019461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D76E8C-76FC-E34C-933E-8C8B82141D4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890CF-0D03-F344-AFF7-1DCE9129A61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81D41-4E40-F44E-A78F-8BA6B1D4D2B7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043955" y="5472177"/>
            <a:ext cx="2437800" cy="2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21C21B-793D-3A44-9FB6-A5DC5A2BEDC3}"/>
              </a:ext>
            </a:extLst>
          </p:cNvPr>
          <p:cNvCxnSpPr>
            <a:cxnSpLocks/>
          </p:cNvCxnSpPr>
          <p:nvPr/>
        </p:nvCxnSpPr>
        <p:spPr>
          <a:xfrm>
            <a:off x="6078070" y="5458535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416ED7-200D-124B-863A-5832743FBAC2}"/>
              </a:ext>
            </a:extLst>
          </p:cNvPr>
          <p:cNvSpPr txBox="1"/>
          <p:nvPr/>
        </p:nvSpPr>
        <p:spPr>
          <a:xfrm>
            <a:off x="6597902" y="5273869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65000"/>
                  </a:schemeClr>
                </a:solidFill>
              </a:rPr>
              <a:t>nullptr</a:t>
            </a:r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19FFB7-A168-764B-B4B2-EF1790A6D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97" y="1684687"/>
            <a:ext cx="4882518" cy="148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9E9E037-CE75-3146-A494-B0FB2E157608}"/>
              </a:ext>
            </a:extLst>
          </p:cNvPr>
          <p:cNvGrpSpPr/>
          <p:nvPr/>
        </p:nvGrpSpPr>
        <p:grpSpPr>
          <a:xfrm>
            <a:off x="2717514" y="3770255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6DEE94-7A16-4E42-9CA6-348C65ED3EB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C856B9-310E-0D44-A460-379F1D50D1D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B01E9B-A496-344F-8FFC-3ABF3F52BF41}"/>
              </a:ext>
            </a:extLst>
          </p:cNvPr>
          <p:cNvCxnSpPr>
            <a:cxnSpLocks/>
            <a:stCxn id="17" idx="2"/>
            <a:endCxn id="8" idx="0"/>
          </p:cNvCxnSpPr>
          <p:nvPr/>
        </p:nvCxnSpPr>
        <p:spPr>
          <a:xfrm>
            <a:off x="4313831" y="4222972"/>
            <a:ext cx="966082" cy="79648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264FE6-25A3-404B-B2B7-4ED24DD87F3D}"/>
              </a:ext>
            </a:extLst>
          </p:cNvPr>
          <p:cNvCxnSpPr>
            <a:cxnSpLocks/>
            <a:stCxn id="6" idx="2"/>
            <a:endCxn id="16" idx="1"/>
          </p:cNvCxnSpPr>
          <p:nvPr/>
        </p:nvCxnSpPr>
        <p:spPr>
          <a:xfrm flipV="1">
            <a:off x="2043955" y="4222973"/>
            <a:ext cx="673559" cy="124920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2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Add a node with value to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SingleLinkedList&lt;T&gt;::prepend(T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6405C93-0B34-9F42-9094-49D60C3242FC}"/>
              </a:ext>
            </a:extLst>
          </p:cNvPr>
          <p:cNvGrpSpPr/>
          <p:nvPr/>
        </p:nvGrpSpPr>
        <p:grpSpPr>
          <a:xfrm>
            <a:off x="3371937" y="2206951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9EFE17A-BDB0-5F42-9077-794C223A016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5930446-4813-A244-B61C-79F8D407BCC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7EA685-83A8-F64A-80A5-E4F3E53C1CE4}"/>
              </a:ext>
            </a:extLst>
          </p:cNvPr>
          <p:cNvGrpSpPr/>
          <p:nvPr/>
        </p:nvGrpSpPr>
        <p:grpSpPr>
          <a:xfrm>
            <a:off x="5505537" y="2206950"/>
            <a:ext cx="1596316" cy="905435"/>
            <a:chOff x="671756" y="4177553"/>
            <a:chExt cx="1596316" cy="905435"/>
          </a:xfrm>
          <a:solidFill>
            <a:schemeClr val="bg2">
              <a:lumMod val="65000"/>
            </a:schemeClr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5F2D2C-1426-1141-A288-33B13FC815FC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2957A70-07A4-1B40-AB96-9D4CDE9BEC45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2879146-5FC9-454D-8736-AD2DE343FD08}"/>
              </a:ext>
            </a:extLst>
          </p:cNvPr>
          <p:cNvCxnSpPr>
            <a:cxnSpLocks/>
            <a:stCxn id="46" idx="2"/>
            <a:endCxn id="48" idx="1"/>
          </p:cNvCxnSpPr>
          <p:nvPr/>
        </p:nvCxnSpPr>
        <p:spPr>
          <a:xfrm>
            <a:off x="4968254" y="265966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0906B0-7265-5C43-8E62-AEB0CDC7702A}"/>
              </a:ext>
            </a:extLst>
          </p:cNvPr>
          <p:cNvCxnSpPr>
            <a:cxnSpLocks/>
          </p:cNvCxnSpPr>
          <p:nvPr/>
        </p:nvCxnSpPr>
        <p:spPr>
          <a:xfrm>
            <a:off x="7101852" y="2646024"/>
            <a:ext cx="537283" cy="0"/>
          </a:xfrm>
          <a:prstGeom prst="straightConnector1">
            <a:avLst/>
          </a:prstGeom>
          <a:ln>
            <a:solidFill>
              <a:schemeClr val="bg2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B2AE3E-AE5F-8546-A92E-3F2700683902}"/>
              </a:ext>
            </a:extLst>
          </p:cNvPr>
          <p:cNvSpPr txBox="1"/>
          <p:nvPr/>
        </p:nvSpPr>
        <p:spPr>
          <a:xfrm>
            <a:off x="7639135" y="246039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end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0DC378-9BA1-4A4A-96A5-0B4E5B007C77}"/>
              </a:ext>
            </a:extLst>
          </p:cNvPr>
          <p:cNvGrpSpPr/>
          <p:nvPr/>
        </p:nvGrpSpPr>
        <p:grpSpPr>
          <a:xfrm>
            <a:off x="1247952" y="2206950"/>
            <a:ext cx="1596316" cy="905435"/>
            <a:chOff x="671756" y="4177553"/>
            <a:chExt cx="1596316" cy="90543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FC49E5A-B27E-1A43-B63B-3D59ED7E4C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head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EDE6DAD-93C9-8E46-A7DE-2305E718EA2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Next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636EB1F-8E97-584E-8159-9FA31CBF56BA}"/>
              </a:ext>
            </a:extLst>
          </p:cNvPr>
          <p:cNvCxnSpPr>
            <a:cxnSpLocks/>
          </p:cNvCxnSpPr>
          <p:nvPr/>
        </p:nvCxnSpPr>
        <p:spPr>
          <a:xfrm>
            <a:off x="2844267" y="2646026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55AB4DE-8654-214B-B154-3B7A4F53B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52" y="3321421"/>
            <a:ext cx="5168900" cy="334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63359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7235" y="1736725"/>
            <a:ext cx="8196210" cy="4015497"/>
          </a:xfrm>
        </p:spPr>
        <p:txBody>
          <a:bodyPr/>
          <a:lstStyle/>
          <a:p>
            <a:r>
              <a:rPr lang="en-US" dirty="0"/>
              <a:t>Remove the </a:t>
            </a:r>
            <a:r>
              <a:rPr lang="en-US" dirty="0">
                <a:solidFill>
                  <a:srgbClr val="FF0000"/>
                </a:solidFill>
              </a:rPr>
              <a:t>Head (first node) </a:t>
            </a:r>
            <a:r>
              <a:rPr lang="en-US" dirty="0"/>
              <a:t>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35AC8F-7213-CE44-9B42-73B57379DACA}"/>
              </a:ext>
            </a:extLst>
          </p:cNvPr>
          <p:cNvGrpSpPr/>
          <p:nvPr/>
        </p:nvGrpSpPr>
        <p:grpSpPr>
          <a:xfrm>
            <a:off x="1059692" y="2733936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FF6C1D-8C5A-3C43-BD3F-D850C8C2E93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4F65A5-AC67-ED4E-BE55-A8AE3DA5BF4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76D5AB-D958-7E4B-839F-2F2852B66B30}"/>
              </a:ext>
            </a:extLst>
          </p:cNvPr>
          <p:cNvGrpSpPr/>
          <p:nvPr/>
        </p:nvGrpSpPr>
        <p:grpSpPr>
          <a:xfrm>
            <a:off x="3193292" y="2733935"/>
            <a:ext cx="1596316" cy="905435"/>
            <a:chOff x="671756" y="4177553"/>
            <a:chExt cx="1596316" cy="905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5C216A-8D93-7C47-9C08-FDBF0CAB437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30A684-2D21-724F-B4F7-742ACCD9F55E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6EBD27-888F-E741-9C9C-2942BDEDBAA3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2656009" y="318665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265265-F558-8642-93C1-0B07451C3AB8}"/>
              </a:ext>
            </a:extLst>
          </p:cNvPr>
          <p:cNvCxnSpPr>
            <a:cxnSpLocks/>
          </p:cNvCxnSpPr>
          <p:nvPr/>
        </p:nvCxnSpPr>
        <p:spPr>
          <a:xfrm>
            <a:off x="6920568" y="317320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20134F-7253-E44C-A373-360BC68E469D}"/>
              </a:ext>
            </a:extLst>
          </p:cNvPr>
          <p:cNvSpPr txBox="1"/>
          <p:nvPr/>
        </p:nvSpPr>
        <p:spPr>
          <a:xfrm>
            <a:off x="7473533" y="298853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E256E5-0AFD-C946-A13C-F5DBCB21E88A}"/>
              </a:ext>
            </a:extLst>
          </p:cNvPr>
          <p:cNvGrpSpPr/>
          <p:nvPr/>
        </p:nvGrpSpPr>
        <p:grpSpPr>
          <a:xfrm>
            <a:off x="5326890" y="2760437"/>
            <a:ext cx="1596316" cy="905435"/>
            <a:chOff x="671756" y="4177553"/>
            <a:chExt cx="1596316" cy="90543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756DE99-B429-7541-B55C-4E27459F6982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AE7D847-6818-2948-97C6-6E1407C29D2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E043A4-96D7-EF41-AAF6-E42F44C73722}"/>
              </a:ext>
            </a:extLst>
          </p:cNvPr>
          <p:cNvCxnSpPr>
            <a:cxnSpLocks/>
          </p:cNvCxnSpPr>
          <p:nvPr/>
        </p:nvCxnSpPr>
        <p:spPr>
          <a:xfrm>
            <a:off x="4789607" y="317320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CC89AB8-2045-934B-A68D-B36A67874699}"/>
                  </a:ext>
                </a:extLst>
              </p14:cNvPr>
              <p14:cNvContentPartPr/>
              <p14:nvPr/>
            </p14:nvContentPartPr>
            <p14:xfrm>
              <a:off x="3304616" y="2499678"/>
              <a:ext cx="1607760" cy="16380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CC89AB8-2045-934B-A68D-B36A678746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5616" y="2491038"/>
                <a:ext cx="1625400" cy="165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BFD48A31-C2AC-A74C-9F14-1ED55C6744AF}"/>
              </a:ext>
            </a:extLst>
          </p:cNvPr>
          <p:cNvGrpSpPr/>
          <p:nvPr/>
        </p:nvGrpSpPr>
        <p:grpSpPr>
          <a:xfrm>
            <a:off x="1140374" y="5348871"/>
            <a:ext cx="1596316" cy="905435"/>
            <a:chOff x="671756" y="4177553"/>
            <a:chExt cx="1596316" cy="9054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F3B7C61-8CEA-8A42-8376-5C5CAE9C6997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BE144A2-C416-C549-BD93-34A91C6E222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DD474FA-5654-2141-A154-76BA7A5A2E5A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2736691" y="580158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AC454E2-F9CB-5A4B-870B-0A2BD9444C4E}"/>
              </a:ext>
            </a:extLst>
          </p:cNvPr>
          <p:cNvCxnSpPr>
            <a:cxnSpLocks/>
          </p:cNvCxnSpPr>
          <p:nvPr/>
        </p:nvCxnSpPr>
        <p:spPr>
          <a:xfrm>
            <a:off x="4867652" y="576787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A0C1445-834C-E44B-97ED-9321B24777F8}"/>
              </a:ext>
            </a:extLst>
          </p:cNvPr>
          <p:cNvSpPr txBox="1"/>
          <p:nvPr/>
        </p:nvSpPr>
        <p:spPr>
          <a:xfrm>
            <a:off x="5420617" y="5583205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240C2E0-F56B-2541-8340-C3C849A93608}"/>
              </a:ext>
            </a:extLst>
          </p:cNvPr>
          <p:cNvGrpSpPr/>
          <p:nvPr/>
        </p:nvGrpSpPr>
        <p:grpSpPr>
          <a:xfrm>
            <a:off x="3273974" y="5355105"/>
            <a:ext cx="1596316" cy="905435"/>
            <a:chOff x="671756" y="4177553"/>
            <a:chExt cx="1596316" cy="905435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D759B9-9D95-4B45-8C94-6BB0FA3A112C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FF175C-A539-964A-9DDF-886DC28F950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13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1059692" y="2222665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193292" y="2222664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656009" y="267538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38F19-9A73-6A48-919D-E5F47D0A226A}"/>
              </a:ext>
            </a:extLst>
          </p:cNvPr>
          <p:cNvCxnSpPr>
            <a:cxnSpLocks/>
          </p:cNvCxnSpPr>
          <p:nvPr/>
        </p:nvCxnSpPr>
        <p:spPr>
          <a:xfrm>
            <a:off x="6920568" y="26619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473533" y="2477266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326890" y="2249166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732CD-1101-BC4E-A6D6-8BF68C8B45F7}"/>
              </a:ext>
            </a:extLst>
          </p:cNvPr>
          <p:cNvCxnSpPr>
            <a:cxnSpLocks/>
          </p:cNvCxnSpPr>
          <p:nvPr/>
        </p:nvCxnSpPr>
        <p:spPr>
          <a:xfrm>
            <a:off x="4789607" y="266193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14:cNvPr>
              <p14:cNvContentPartPr/>
              <p14:nvPr/>
            </p14:nvContentPartPr>
            <p14:xfrm>
              <a:off x="3304616" y="1988407"/>
              <a:ext cx="1349807" cy="1375195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5615" y="1979767"/>
                <a:ext cx="1367449" cy="1392835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FE3FD9E-14DB-0A49-B17A-375A4D1C5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241" y="3567366"/>
            <a:ext cx="5197327" cy="2910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495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64332-876C-F64F-B8F8-D6BFFE6C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Copy Constructor 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FA7B36A-6779-8349-A738-B80851E1B6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854" y="1516469"/>
            <a:ext cx="8196210" cy="1226732"/>
          </a:xfrm>
        </p:spPr>
        <p:txBody>
          <a:bodyPr/>
          <a:lstStyle/>
          <a:p>
            <a:r>
              <a:rPr lang="en-US" b="0" dirty="0"/>
              <a:t>The </a:t>
            </a:r>
            <a:r>
              <a:rPr lang="en-US" dirty="0"/>
              <a:t>copy constructor</a:t>
            </a:r>
            <a:r>
              <a:rPr lang="en-US" b="0" dirty="0"/>
              <a:t>: </a:t>
            </a:r>
          </a:p>
          <a:p>
            <a:pPr lvl="1"/>
            <a:r>
              <a:rPr lang="en-US" b="0" dirty="0"/>
              <a:t>creates an object</a:t>
            </a:r>
          </a:p>
          <a:p>
            <a:pPr lvl="1"/>
            <a:r>
              <a:rPr lang="en-US" b="0" dirty="0"/>
              <a:t>initializing it with another object of the same class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8BC3C3F-107C-BB4E-A042-8741E6535EFA}"/>
              </a:ext>
            </a:extLst>
          </p:cNvPr>
          <p:cNvSpPr txBox="1">
            <a:spLocks/>
          </p:cNvSpPr>
          <p:nvPr/>
        </p:nvSpPr>
        <p:spPr>
          <a:xfrm>
            <a:off x="646854" y="2353502"/>
            <a:ext cx="8497146" cy="16820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0" dirty="0"/>
          </a:p>
          <a:p>
            <a:r>
              <a:rPr lang="en-US" dirty="0"/>
              <a:t>Okay, but what if a copy constructor is not defined in a class?</a:t>
            </a:r>
          </a:p>
          <a:p>
            <a:pPr lvl="1"/>
            <a:r>
              <a:rPr lang="en-US" b="0" dirty="0"/>
              <a:t>the compiler itself </a:t>
            </a:r>
            <a:r>
              <a:rPr lang="en-US" b="0" dirty="0">
                <a:hlinkClick r:id="rId2"/>
              </a:rPr>
              <a:t>defines one implicitly </a:t>
            </a:r>
            <a:endParaRPr lang="en-US" b="0" dirty="0"/>
          </a:p>
          <a:p>
            <a:pPr lvl="1"/>
            <a:endParaRPr lang="en-US" b="0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13BAB70-5A65-6F4A-A120-90828BC20352}"/>
              </a:ext>
            </a:extLst>
          </p:cNvPr>
          <p:cNvSpPr txBox="1">
            <a:spLocks/>
          </p:cNvSpPr>
          <p:nvPr/>
        </p:nvSpPr>
        <p:spPr>
          <a:xfrm>
            <a:off x="671756" y="3429000"/>
            <a:ext cx="8196210" cy="17083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0" dirty="0"/>
          </a:p>
          <a:p>
            <a:r>
              <a:rPr lang="en-US" dirty="0"/>
              <a:t>Okay, but what if the class has pointer variables and has some dynamic memory allocations?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60AF70-F3FE-C444-A3CA-78751FDB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75" y="571570"/>
            <a:ext cx="2488309" cy="1360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1895E2-28A2-CA43-B6E9-73FB1D5CB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046" y="4306236"/>
            <a:ext cx="2675822" cy="113266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40F70F9-048C-7749-BE39-37051B5B51A1}"/>
              </a:ext>
            </a:extLst>
          </p:cNvPr>
          <p:cNvSpPr/>
          <p:nvPr/>
        </p:nvSpPr>
        <p:spPr>
          <a:xfrm>
            <a:off x="887506" y="4871242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2AE059-5FEE-934E-9FFB-7A6D913EBBD9}"/>
              </a:ext>
            </a:extLst>
          </p:cNvPr>
          <p:cNvSpPr/>
          <p:nvPr/>
        </p:nvSpPr>
        <p:spPr>
          <a:xfrm>
            <a:off x="887506" y="5927815"/>
            <a:ext cx="1775012" cy="8337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Array1.data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E24E78-0D3F-CE46-9F66-D46B4741F8AE}"/>
              </a:ext>
            </a:extLst>
          </p:cNvPr>
          <p:cNvSpPr/>
          <p:nvPr/>
        </p:nvSpPr>
        <p:spPr>
          <a:xfrm>
            <a:off x="3552276" y="5102713"/>
            <a:ext cx="1775012" cy="3707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Data[]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622B36-BA0B-9C48-B47D-370C4B0ED29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366682" y="5288100"/>
            <a:ext cx="1185594" cy="17293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E7B287-0A3A-7545-973E-E1E5365A7029}"/>
              </a:ext>
            </a:extLst>
          </p:cNvPr>
          <p:cNvCxnSpPr>
            <a:cxnSpLocks/>
          </p:cNvCxnSpPr>
          <p:nvPr/>
        </p:nvCxnSpPr>
        <p:spPr>
          <a:xfrm flipV="1">
            <a:off x="2366682" y="5528249"/>
            <a:ext cx="1185594" cy="81642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43BB284-D319-8F45-BB58-F79CB501DD45}"/>
              </a:ext>
            </a:extLst>
          </p:cNvPr>
          <p:cNvSpPr txBox="1"/>
          <p:nvPr/>
        </p:nvSpPr>
        <p:spPr>
          <a:xfrm rot="20613133">
            <a:off x="3866714" y="5964154"/>
            <a:ext cx="159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Shallow copy!!</a:t>
            </a:r>
          </a:p>
        </p:txBody>
      </p:sp>
    </p:spTree>
    <p:extLst>
      <p:ext uri="{BB962C8B-B14F-4D97-AF65-F5344CB8AC3E}">
        <p14:creationId xmlns:p14="http://schemas.microsoft.com/office/powerpoint/2010/main" val="11895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3" grpId="0" animBg="1"/>
      <p:bldP spid="14" grpId="0" animBg="1"/>
      <p:bldP spid="15" grpId="0" animBg="1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B8361-DB13-A247-89C8-C4F4AE99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74" y="1641511"/>
            <a:ext cx="3657672" cy="204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0FC5E-44BC-A942-802B-66198558DEFF}"/>
              </a:ext>
            </a:extLst>
          </p:cNvPr>
          <p:cNvGrpSpPr/>
          <p:nvPr/>
        </p:nvGrpSpPr>
        <p:grpSpPr>
          <a:xfrm>
            <a:off x="808681" y="4763771"/>
            <a:ext cx="1596316" cy="905435"/>
            <a:chOff x="671756" y="4177553"/>
            <a:chExt cx="1596316" cy="905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C47955-47E0-904C-B67D-FC84BA1BA07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D4AF13-729E-EC4A-AB3C-58038DFCE2F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2DB4FB-1A6D-614F-B867-BB3B2D813836}"/>
              </a:ext>
            </a:extLst>
          </p:cNvPr>
          <p:cNvGrpSpPr/>
          <p:nvPr/>
        </p:nvGrpSpPr>
        <p:grpSpPr>
          <a:xfrm>
            <a:off x="2942281" y="4763770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7D516E-ABFF-C844-947E-B0EB6DC8C5E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872B02-E07B-7E49-AED4-9992BBC5253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BA5542-86CF-A641-8953-E97C5ED4F6F1}"/>
              </a:ext>
            </a:extLst>
          </p:cNvPr>
          <p:cNvCxnSpPr>
            <a:cxnSpLocks/>
            <a:stCxn id="16" idx="2"/>
            <a:endCxn id="19" idx="1"/>
          </p:cNvCxnSpPr>
          <p:nvPr/>
        </p:nvCxnSpPr>
        <p:spPr>
          <a:xfrm>
            <a:off x="2404998" y="521648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1FF9B-A529-A34F-B9E0-59532C3CEE7B}"/>
              </a:ext>
            </a:extLst>
          </p:cNvPr>
          <p:cNvCxnSpPr>
            <a:cxnSpLocks/>
          </p:cNvCxnSpPr>
          <p:nvPr/>
        </p:nvCxnSpPr>
        <p:spPr>
          <a:xfrm>
            <a:off x="6669557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8AB41B-21E2-6240-8720-99D528F2C9E0}"/>
              </a:ext>
            </a:extLst>
          </p:cNvPr>
          <p:cNvSpPr txBox="1"/>
          <p:nvPr/>
        </p:nvSpPr>
        <p:spPr>
          <a:xfrm>
            <a:off x="7222522" y="501837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D56E-B0F2-CE40-942C-15984F687F0C}"/>
              </a:ext>
            </a:extLst>
          </p:cNvPr>
          <p:cNvGrpSpPr/>
          <p:nvPr/>
        </p:nvGrpSpPr>
        <p:grpSpPr>
          <a:xfrm>
            <a:off x="5075879" y="4790272"/>
            <a:ext cx="1596316" cy="905435"/>
            <a:chOff x="671756" y="4177553"/>
            <a:chExt cx="1596316" cy="9054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7EA0FD-0F79-6441-876E-1FFBE4508E5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15763A-CD03-3F4F-B553-557501AFC2A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D6A8CA-1CD9-6344-B4DE-CCAAD0B27E01}"/>
              </a:ext>
            </a:extLst>
          </p:cNvPr>
          <p:cNvCxnSpPr>
            <a:cxnSpLocks/>
          </p:cNvCxnSpPr>
          <p:nvPr/>
        </p:nvCxnSpPr>
        <p:spPr>
          <a:xfrm>
            <a:off x="4538596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5B804-4C82-E54F-B363-3068EE3140E9}"/>
              </a:ext>
            </a:extLst>
          </p:cNvPr>
          <p:cNvCxnSpPr>
            <a:cxnSpLocks/>
          </p:cNvCxnSpPr>
          <p:nvPr/>
        </p:nvCxnSpPr>
        <p:spPr>
          <a:xfrm flipV="1">
            <a:off x="3716751" y="5695706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2BF672-A4CC-6A4B-99EB-F9BF45EFF591}"/>
              </a:ext>
            </a:extLst>
          </p:cNvPr>
          <p:cNvSpPr txBox="1"/>
          <p:nvPr/>
        </p:nvSpPr>
        <p:spPr>
          <a:xfrm>
            <a:off x="3478306" y="6142970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6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C772427-7726-C84C-BFFD-5610429DB485}"/>
              </a:ext>
            </a:extLst>
          </p:cNvPr>
          <p:cNvGrpSpPr/>
          <p:nvPr/>
        </p:nvGrpSpPr>
        <p:grpSpPr>
          <a:xfrm>
            <a:off x="2942281" y="4763770"/>
            <a:ext cx="1596316" cy="905435"/>
            <a:chOff x="671756" y="4177553"/>
            <a:chExt cx="1596316" cy="90543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61D4BF1-7AB2-DC4E-9258-2CD48ACA856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5A8146-A8FA-D546-BCB6-8AD440640F7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B8361-DB13-A247-89C8-C4F4AE99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74" y="1641511"/>
            <a:ext cx="3657672" cy="204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0FC5E-44BC-A942-802B-66198558DEFF}"/>
              </a:ext>
            </a:extLst>
          </p:cNvPr>
          <p:cNvGrpSpPr/>
          <p:nvPr/>
        </p:nvGrpSpPr>
        <p:grpSpPr>
          <a:xfrm>
            <a:off x="808681" y="4763771"/>
            <a:ext cx="1596316" cy="905435"/>
            <a:chOff x="671756" y="4177553"/>
            <a:chExt cx="1596316" cy="905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C47955-47E0-904C-B67D-FC84BA1BA07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D4AF13-729E-EC4A-AB3C-58038DFCE2F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1FF9B-A529-A34F-B9E0-59532C3CEE7B}"/>
              </a:ext>
            </a:extLst>
          </p:cNvPr>
          <p:cNvCxnSpPr>
            <a:cxnSpLocks/>
          </p:cNvCxnSpPr>
          <p:nvPr/>
        </p:nvCxnSpPr>
        <p:spPr>
          <a:xfrm>
            <a:off x="6669557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8AB41B-21E2-6240-8720-99D528F2C9E0}"/>
              </a:ext>
            </a:extLst>
          </p:cNvPr>
          <p:cNvSpPr txBox="1"/>
          <p:nvPr/>
        </p:nvSpPr>
        <p:spPr>
          <a:xfrm>
            <a:off x="7222522" y="501837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D56E-B0F2-CE40-942C-15984F687F0C}"/>
              </a:ext>
            </a:extLst>
          </p:cNvPr>
          <p:cNvGrpSpPr/>
          <p:nvPr/>
        </p:nvGrpSpPr>
        <p:grpSpPr>
          <a:xfrm>
            <a:off x="5075879" y="4790272"/>
            <a:ext cx="1596316" cy="905435"/>
            <a:chOff x="671756" y="4177553"/>
            <a:chExt cx="1596316" cy="9054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7EA0FD-0F79-6441-876E-1FFBE4508E5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15763A-CD03-3F4F-B553-557501AFC2A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5B804-4C82-E54F-B363-3068EE3140E9}"/>
              </a:ext>
            </a:extLst>
          </p:cNvPr>
          <p:cNvCxnSpPr>
            <a:cxnSpLocks/>
          </p:cNvCxnSpPr>
          <p:nvPr/>
        </p:nvCxnSpPr>
        <p:spPr>
          <a:xfrm flipV="1">
            <a:off x="3716751" y="5695706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2BF672-A4CC-6A4B-99EB-F9BF45EFF591}"/>
              </a:ext>
            </a:extLst>
          </p:cNvPr>
          <p:cNvSpPr txBox="1"/>
          <p:nvPr/>
        </p:nvSpPr>
        <p:spPr>
          <a:xfrm>
            <a:off x="3478306" y="6142970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EF3AAB4-F9C9-5E4C-8501-17DEDA18914E}"/>
              </a:ext>
            </a:extLst>
          </p:cNvPr>
          <p:cNvCxnSpPr>
            <a:cxnSpLocks/>
            <a:stCxn id="16" idx="2"/>
          </p:cNvCxnSpPr>
          <p:nvPr/>
        </p:nvCxnSpPr>
        <p:spPr>
          <a:xfrm flipV="1">
            <a:off x="2404998" y="4473388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AAA7BE2-3526-2349-918E-C17F7AFF56A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2808281" y="4473388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7808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A2979B-80D9-0747-8B3D-4C20EF1E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B8361-DB13-A247-89C8-C4F4AE99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74" y="1641511"/>
            <a:ext cx="3657672" cy="204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0FC5E-44BC-A942-802B-66198558DEFF}"/>
              </a:ext>
            </a:extLst>
          </p:cNvPr>
          <p:cNvGrpSpPr/>
          <p:nvPr/>
        </p:nvGrpSpPr>
        <p:grpSpPr>
          <a:xfrm>
            <a:off x="808681" y="4763771"/>
            <a:ext cx="1596316" cy="905435"/>
            <a:chOff x="671756" y="4177553"/>
            <a:chExt cx="1596316" cy="90543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C47955-47E0-904C-B67D-FC84BA1BA07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D4AF13-729E-EC4A-AB3C-58038DFCE2F9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2DB4FB-1A6D-614F-B867-BB3B2D813836}"/>
              </a:ext>
            </a:extLst>
          </p:cNvPr>
          <p:cNvGrpSpPr/>
          <p:nvPr/>
        </p:nvGrpSpPr>
        <p:grpSpPr>
          <a:xfrm>
            <a:off x="2942281" y="4763770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7D516E-ABFF-C844-947E-B0EB6DC8C5E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4">
                      <a:lumMod val="50000"/>
                    </a:schemeClr>
                  </a:solidFill>
                </a:rPr>
                <a:t>val</a:t>
              </a:r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 = 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872B02-E07B-7E49-AED4-9992BBC5253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</a:rPr>
                <a:t>Nest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31FF9B-A529-A34F-B9E0-59532C3CEE7B}"/>
              </a:ext>
            </a:extLst>
          </p:cNvPr>
          <p:cNvCxnSpPr>
            <a:cxnSpLocks/>
          </p:cNvCxnSpPr>
          <p:nvPr/>
        </p:nvCxnSpPr>
        <p:spPr>
          <a:xfrm>
            <a:off x="6669557" y="520303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8AB41B-21E2-6240-8720-99D528F2C9E0}"/>
              </a:ext>
            </a:extLst>
          </p:cNvPr>
          <p:cNvSpPr txBox="1"/>
          <p:nvPr/>
        </p:nvSpPr>
        <p:spPr>
          <a:xfrm>
            <a:off x="7222522" y="501837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D56E-B0F2-CE40-942C-15984F687F0C}"/>
              </a:ext>
            </a:extLst>
          </p:cNvPr>
          <p:cNvGrpSpPr/>
          <p:nvPr/>
        </p:nvGrpSpPr>
        <p:grpSpPr>
          <a:xfrm>
            <a:off x="5075879" y="4790272"/>
            <a:ext cx="1596316" cy="905435"/>
            <a:chOff x="671756" y="4177553"/>
            <a:chExt cx="1596316" cy="9054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7EA0FD-0F79-6441-876E-1FFBE4508E50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15763A-CD03-3F4F-B553-557501AFC2A8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5B804-4C82-E54F-B363-3068EE3140E9}"/>
              </a:ext>
            </a:extLst>
          </p:cNvPr>
          <p:cNvCxnSpPr>
            <a:cxnSpLocks/>
          </p:cNvCxnSpPr>
          <p:nvPr/>
        </p:nvCxnSpPr>
        <p:spPr>
          <a:xfrm flipV="1">
            <a:off x="3716751" y="5695706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2BF672-A4CC-6A4B-99EB-F9BF45EFF591}"/>
              </a:ext>
            </a:extLst>
          </p:cNvPr>
          <p:cNvSpPr txBox="1"/>
          <p:nvPr/>
        </p:nvSpPr>
        <p:spPr>
          <a:xfrm>
            <a:off x="3478306" y="6142970"/>
            <a:ext cx="46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ptr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EF3AAB4-F9C9-5E4C-8501-17DEDA18914E}"/>
              </a:ext>
            </a:extLst>
          </p:cNvPr>
          <p:cNvCxnSpPr>
            <a:cxnSpLocks/>
            <a:stCxn id="16" idx="2"/>
          </p:cNvCxnSpPr>
          <p:nvPr/>
        </p:nvCxnSpPr>
        <p:spPr>
          <a:xfrm flipV="1">
            <a:off x="2404998" y="4473388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AAA7BE2-3526-2349-918E-C17F7AFF56A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2808281" y="4473388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D38B173-626C-DB4D-837A-A02A5E55C8F8}"/>
                  </a:ext>
                </a:extLst>
              </p14:cNvPr>
              <p14:cNvContentPartPr/>
              <p14:nvPr/>
            </p14:nvContentPartPr>
            <p14:xfrm>
              <a:off x="3065534" y="4651376"/>
              <a:ext cx="1349807" cy="1375195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D38B173-626C-DB4D-837A-A02A5E55C8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6533" y="4642736"/>
                <a:ext cx="1367449" cy="1392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1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FRONT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popHead</a:t>
            </a:r>
            <a:r>
              <a:rPr lang="en-US" dirty="0"/>
              <a:t>()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BEFF70-BDC8-EF48-AFBC-BD58FC8FDA5A}"/>
              </a:ext>
            </a:extLst>
          </p:cNvPr>
          <p:cNvGrpSpPr/>
          <p:nvPr/>
        </p:nvGrpSpPr>
        <p:grpSpPr>
          <a:xfrm>
            <a:off x="288485" y="2233330"/>
            <a:ext cx="4081652" cy="753754"/>
            <a:chOff x="1059692" y="1988407"/>
            <a:chExt cx="7446816" cy="137519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E5BC57F-5D1F-6549-A892-77B6D7F722E8}"/>
                </a:ext>
              </a:extLst>
            </p:cNvPr>
            <p:cNvGrpSpPr/>
            <p:nvPr/>
          </p:nvGrpSpPr>
          <p:grpSpPr>
            <a:xfrm>
              <a:off x="1059692" y="2222665"/>
              <a:ext cx="1596316" cy="905435"/>
              <a:chOff x="671756" y="4177553"/>
              <a:chExt cx="1596316" cy="90543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154A39E-A550-FD4A-AAF2-21D70DFD2AD1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32F8696-C0AD-6745-9801-3373D420CE80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9B68CA-AC2A-BA43-B817-6A71909DCFE0}"/>
                </a:ext>
              </a:extLst>
            </p:cNvPr>
            <p:cNvGrpSpPr/>
            <p:nvPr/>
          </p:nvGrpSpPr>
          <p:grpSpPr>
            <a:xfrm>
              <a:off x="3193292" y="2222664"/>
              <a:ext cx="1596316" cy="905435"/>
              <a:chOff x="671756" y="4177553"/>
              <a:chExt cx="1596316" cy="90543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05C6039-1BD2-7442-B0AB-2660261DB48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B0876F7-88FB-8B4E-A621-BD5C762C136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F9CB595-78BF-704F-9882-90CBBAC7DACA}"/>
                </a:ext>
              </a:extLst>
            </p:cNvPr>
            <p:cNvCxnSpPr>
              <a:cxnSpLocks/>
              <a:stCxn id="20" idx="2"/>
              <a:endCxn id="22" idx="1"/>
            </p:cNvCxnSpPr>
            <p:nvPr/>
          </p:nvCxnSpPr>
          <p:spPr>
            <a:xfrm>
              <a:off x="2656009" y="2675382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5D31E3-2A03-0149-B08E-209D91D8B4FB}"/>
                </a:ext>
              </a:extLst>
            </p:cNvPr>
            <p:cNvCxnSpPr>
              <a:cxnSpLocks/>
            </p:cNvCxnSpPr>
            <p:nvPr/>
          </p:nvCxnSpPr>
          <p:spPr>
            <a:xfrm>
              <a:off x="6920568" y="2661932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1FE14A-9E14-5B4F-AC15-9E9ACDFCB0CF}"/>
                </a:ext>
              </a:extLst>
            </p:cNvPr>
            <p:cNvSpPr txBox="1"/>
            <p:nvPr/>
          </p:nvSpPr>
          <p:spPr>
            <a:xfrm>
              <a:off x="7473533" y="2477266"/>
              <a:ext cx="1032975" cy="477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5F9E39B-3CD4-6645-9A0D-8F3042EC8F1C}"/>
                </a:ext>
              </a:extLst>
            </p:cNvPr>
            <p:cNvGrpSpPr/>
            <p:nvPr/>
          </p:nvGrpSpPr>
          <p:grpSpPr>
            <a:xfrm>
              <a:off x="5326890" y="2249166"/>
              <a:ext cx="1596316" cy="905435"/>
              <a:chOff x="671756" y="4177553"/>
              <a:chExt cx="1596316" cy="905435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30175F5-3B82-AF49-9CE0-1A5A00A5148C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3EAB7D0-5CA9-7742-B67A-C450869A6F9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1A3DDCA-6224-6947-93D9-AEC7DA1C9965}"/>
                </a:ext>
              </a:extLst>
            </p:cNvPr>
            <p:cNvCxnSpPr>
              <a:cxnSpLocks/>
            </p:cNvCxnSpPr>
            <p:nvPr/>
          </p:nvCxnSpPr>
          <p:spPr>
            <a:xfrm>
              <a:off x="4789607" y="2661932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F09773C-6F8B-674B-80D6-5EFD66C1B2CA}"/>
                    </a:ext>
                  </a:extLst>
                </p14:cNvPr>
                <p14:cNvContentPartPr/>
                <p14:nvPr/>
              </p14:nvContentPartPr>
              <p14:xfrm>
                <a:off x="3304616" y="1988407"/>
                <a:ext cx="1349807" cy="1375195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F09773C-6F8B-674B-80D6-5EFD66C1B2C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88195" y="1971989"/>
                  <a:ext cx="1381992" cy="140737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6DDA60D-A9FA-B945-A07A-201D98D2B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81198"/>
            <a:ext cx="4130481" cy="4812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3614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990813" y="5325413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124413" y="5325412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587130" y="577813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38F19-9A73-6A48-919D-E5F47D0A226A}"/>
              </a:ext>
            </a:extLst>
          </p:cNvPr>
          <p:cNvCxnSpPr>
            <a:cxnSpLocks/>
          </p:cNvCxnSpPr>
          <p:nvPr/>
        </p:nvCxnSpPr>
        <p:spPr>
          <a:xfrm>
            <a:off x="6851689" y="576468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404654" y="5580014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258011" y="5351914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732CD-1101-BC4E-A6D6-8BF68C8B45F7}"/>
              </a:ext>
            </a:extLst>
          </p:cNvPr>
          <p:cNvCxnSpPr>
            <a:cxnSpLocks/>
          </p:cNvCxnSpPr>
          <p:nvPr/>
        </p:nvCxnSpPr>
        <p:spPr>
          <a:xfrm>
            <a:off x="4720728" y="5764680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14:cNvPr>
              <p14:cNvContentPartPr/>
              <p14:nvPr/>
            </p14:nvContentPartPr>
            <p14:xfrm>
              <a:off x="5313424" y="5117032"/>
              <a:ext cx="1349807" cy="1375195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BAE352-8730-994E-BA96-3B6E9A4700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4423" y="5108392"/>
                <a:ext cx="1367449" cy="1392835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C8FC45E3-554B-384F-8859-01E95BA773B3}"/>
              </a:ext>
            </a:extLst>
          </p:cNvPr>
          <p:cNvGrpSpPr/>
          <p:nvPr/>
        </p:nvGrpSpPr>
        <p:grpSpPr>
          <a:xfrm>
            <a:off x="996938" y="2199292"/>
            <a:ext cx="1596316" cy="905435"/>
            <a:chOff x="671756" y="4177553"/>
            <a:chExt cx="1596316" cy="90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12BE61-0D2D-2A4E-96EE-E3987C17014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20A215-3F32-7444-8842-E65C014FD6D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1285AD-68A2-E84E-B228-2401457C85CC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593255" y="2652009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C47DA6A-F17A-6047-BE5A-584EABC3EAA9}"/>
              </a:ext>
            </a:extLst>
          </p:cNvPr>
          <p:cNvSpPr txBox="1"/>
          <p:nvPr/>
        </p:nvSpPr>
        <p:spPr>
          <a:xfrm>
            <a:off x="3171152" y="2453893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7B9613-C7B3-9A45-B012-15CAAB8CE19C}"/>
              </a:ext>
            </a:extLst>
          </p:cNvPr>
          <p:cNvGrpSpPr/>
          <p:nvPr/>
        </p:nvGrpSpPr>
        <p:grpSpPr>
          <a:xfrm>
            <a:off x="990813" y="3658951"/>
            <a:ext cx="1596316" cy="905435"/>
            <a:chOff x="671756" y="4177553"/>
            <a:chExt cx="1596316" cy="9054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18909C-6602-2941-BB0C-776AE345FA4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9891A8-25DA-0742-AED1-623B1A81CD5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0FE879-BEAC-134E-81AD-4C42FD623219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2587130" y="411166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8F36428-7946-D84E-89E0-179476DAB19D}"/>
              </a:ext>
            </a:extLst>
          </p:cNvPr>
          <p:cNvCxnSpPr>
            <a:cxnSpLocks/>
          </p:cNvCxnSpPr>
          <p:nvPr/>
        </p:nvCxnSpPr>
        <p:spPr>
          <a:xfrm>
            <a:off x="4712667" y="4070225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5FC1D6E-A5F3-F54F-AF6F-9B249EFEE3A8}"/>
              </a:ext>
            </a:extLst>
          </p:cNvPr>
          <p:cNvSpPr txBox="1"/>
          <p:nvPr/>
        </p:nvSpPr>
        <p:spPr>
          <a:xfrm>
            <a:off x="5265632" y="3885559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973A8F-C1C6-BD43-A2F9-E28DF4A8F531}"/>
              </a:ext>
            </a:extLst>
          </p:cNvPr>
          <p:cNvGrpSpPr/>
          <p:nvPr/>
        </p:nvGrpSpPr>
        <p:grpSpPr>
          <a:xfrm>
            <a:off x="3118989" y="3657459"/>
            <a:ext cx="1596316" cy="905435"/>
            <a:chOff x="671756" y="4177553"/>
            <a:chExt cx="1596316" cy="90543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BAE4A3-A235-1445-9CC3-C844BBF588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12BB9AC-A1BD-2346-BD47-C13A17FCD1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AD5E531-95FE-E649-87A3-DBF6BC4E3834}"/>
                  </a:ext>
                </a:extLst>
              </p14:cNvPr>
              <p14:cNvContentPartPr/>
              <p14:nvPr/>
            </p14:nvContentPartPr>
            <p14:xfrm>
              <a:off x="3242242" y="3429000"/>
              <a:ext cx="1349807" cy="1375195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AD5E531-95FE-E649-87A3-DBF6BC4E38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3241" y="3420360"/>
                <a:ext cx="1367449" cy="1392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180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0" grpId="0"/>
      <p:bldP spid="8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FC45E3-554B-384F-8859-01E95BA773B3}"/>
              </a:ext>
            </a:extLst>
          </p:cNvPr>
          <p:cNvGrpSpPr/>
          <p:nvPr/>
        </p:nvGrpSpPr>
        <p:grpSpPr>
          <a:xfrm>
            <a:off x="1585769" y="4735046"/>
            <a:ext cx="1596316" cy="905435"/>
            <a:chOff x="671756" y="4177553"/>
            <a:chExt cx="1596316" cy="905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12BE61-0D2D-2A4E-96EE-E3987C17014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20A215-3F32-7444-8842-E65C014FD6D3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1285AD-68A2-E84E-B228-2401457C85CC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3182086" y="51877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C47DA6A-F17A-6047-BE5A-584EABC3EAA9}"/>
              </a:ext>
            </a:extLst>
          </p:cNvPr>
          <p:cNvSpPr txBox="1"/>
          <p:nvPr/>
        </p:nvSpPr>
        <p:spPr>
          <a:xfrm>
            <a:off x="3759983" y="498964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E97A6-4DD4-3647-9DBA-DEF9C49E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732" y="2125503"/>
            <a:ext cx="4810371" cy="2303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C52D032-EFC8-5F49-A2C8-C705FAF002EE}"/>
              </a:ext>
            </a:extLst>
          </p:cNvPr>
          <p:cNvCxnSpPr>
            <a:cxnSpLocks/>
          </p:cNvCxnSpPr>
          <p:nvPr/>
        </p:nvCxnSpPr>
        <p:spPr>
          <a:xfrm flipV="1">
            <a:off x="2381010" y="576742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B07C8E4-4744-AA4A-8691-F7EA53026B17}"/>
              </a:ext>
            </a:extLst>
          </p:cNvPr>
          <p:cNvSpPr txBox="1"/>
          <p:nvPr/>
        </p:nvSpPr>
        <p:spPr>
          <a:xfrm>
            <a:off x="2142565" y="621468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ADF2624-2E69-C94B-A72A-43044B063411}"/>
              </a:ext>
            </a:extLst>
          </p:cNvPr>
          <p:cNvCxnSpPr>
            <a:cxnSpLocks/>
          </p:cNvCxnSpPr>
          <p:nvPr/>
        </p:nvCxnSpPr>
        <p:spPr>
          <a:xfrm flipV="1">
            <a:off x="4127420" y="5767424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B1B36F7-8409-1C4C-AB58-8DCD127BB5D1}"/>
              </a:ext>
            </a:extLst>
          </p:cNvPr>
          <p:cNvSpPr txBox="1"/>
          <p:nvPr/>
        </p:nvSpPr>
        <p:spPr>
          <a:xfrm>
            <a:off x="3888975" y="621468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</p:spTree>
    <p:extLst>
      <p:ext uri="{BB962C8B-B14F-4D97-AF65-F5344CB8AC3E}">
        <p14:creationId xmlns:p14="http://schemas.microsoft.com/office/powerpoint/2010/main" val="214609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6" grpId="0"/>
      <p:bldP spid="3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7B9613-C7B3-9A45-B012-15CAAB8CE19C}"/>
              </a:ext>
            </a:extLst>
          </p:cNvPr>
          <p:cNvGrpSpPr/>
          <p:nvPr/>
        </p:nvGrpSpPr>
        <p:grpSpPr>
          <a:xfrm>
            <a:off x="1286648" y="4951674"/>
            <a:ext cx="1596316" cy="905435"/>
            <a:chOff x="671756" y="4177553"/>
            <a:chExt cx="1596316" cy="9054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18909C-6602-2941-BB0C-776AE345FA4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9891A8-25DA-0742-AED1-623B1A81CD5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A0FE879-BEAC-134E-81AD-4C42FD623219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2882965" y="5404391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8F36428-7946-D84E-89E0-179476DAB19D}"/>
              </a:ext>
            </a:extLst>
          </p:cNvPr>
          <p:cNvCxnSpPr>
            <a:cxnSpLocks/>
          </p:cNvCxnSpPr>
          <p:nvPr/>
        </p:nvCxnSpPr>
        <p:spPr>
          <a:xfrm>
            <a:off x="5008502" y="5362948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5FC1D6E-A5F3-F54F-AF6F-9B249EFEE3A8}"/>
              </a:ext>
            </a:extLst>
          </p:cNvPr>
          <p:cNvSpPr txBox="1"/>
          <p:nvPr/>
        </p:nvSpPr>
        <p:spPr>
          <a:xfrm>
            <a:off x="5561467" y="517828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973A8F-C1C6-BD43-A2F9-E28DF4A8F531}"/>
              </a:ext>
            </a:extLst>
          </p:cNvPr>
          <p:cNvGrpSpPr/>
          <p:nvPr/>
        </p:nvGrpSpPr>
        <p:grpSpPr>
          <a:xfrm>
            <a:off x="3414824" y="4950182"/>
            <a:ext cx="1596316" cy="905435"/>
            <a:chOff x="671756" y="4177553"/>
            <a:chExt cx="1596316" cy="90543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BAE4A3-A235-1445-9CC3-C844BBF588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12BB9AC-A1BD-2346-BD47-C13A17FCD1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A1FA15-2B60-ED4B-9046-8D7D49C91763}"/>
              </a:ext>
            </a:extLst>
          </p:cNvPr>
          <p:cNvCxnSpPr>
            <a:cxnSpLocks/>
          </p:cNvCxnSpPr>
          <p:nvPr/>
        </p:nvCxnSpPr>
        <p:spPr>
          <a:xfrm flipV="1">
            <a:off x="2085175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D23DFC-EB50-1744-9679-E1772BC981C9}"/>
              </a:ext>
            </a:extLst>
          </p:cNvPr>
          <p:cNvSpPr txBox="1"/>
          <p:nvPr/>
        </p:nvSpPr>
        <p:spPr>
          <a:xfrm>
            <a:off x="1846730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6AB2FC-FD12-6B49-A482-173CF66B7B16}"/>
              </a:ext>
            </a:extLst>
          </p:cNvPr>
          <p:cNvCxnSpPr>
            <a:cxnSpLocks/>
          </p:cNvCxnSpPr>
          <p:nvPr/>
        </p:nvCxnSpPr>
        <p:spPr>
          <a:xfrm flipV="1">
            <a:off x="4190173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DF84668-A937-FE49-B8D6-B866D1572836}"/>
              </a:ext>
            </a:extLst>
          </p:cNvPr>
          <p:cNvSpPr txBox="1"/>
          <p:nvPr/>
        </p:nvSpPr>
        <p:spPr>
          <a:xfrm>
            <a:off x="3951728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44AFF16-87A4-F943-B9B6-338745D0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732" y="2125503"/>
            <a:ext cx="4810371" cy="2303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960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36" grpId="0"/>
      <p:bldP spid="3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7B9613-C7B3-9A45-B012-15CAAB8CE19C}"/>
              </a:ext>
            </a:extLst>
          </p:cNvPr>
          <p:cNvGrpSpPr/>
          <p:nvPr/>
        </p:nvGrpSpPr>
        <p:grpSpPr>
          <a:xfrm>
            <a:off x="1286648" y="4951674"/>
            <a:ext cx="1596316" cy="905435"/>
            <a:chOff x="671756" y="4177553"/>
            <a:chExt cx="1596316" cy="9054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18909C-6602-2941-BB0C-776AE345FA46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19891A8-25DA-0742-AED1-623B1A81CD57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35FC1D6E-A5F3-F54F-AF6F-9B249EFEE3A8}"/>
              </a:ext>
            </a:extLst>
          </p:cNvPr>
          <p:cNvSpPr txBox="1"/>
          <p:nvPr/>
        </p:nvSpPr>
        <p:spPr>
          <a:xfrm>
            <a:off x="5558741" y="5213732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973A8F-C1C6-BD43-A2F9-E28DF4A8F531}"/>
              </a:ext>
            </a:extLst>
          </p:cNvPr>
          <p:cNvGrpSpPr/>
          <p:nvPr/>
        </p:nvGrpSpPr>
        <p:grpSpPr>
          <a:xfrm>
            <a:off x="3414824" y="4950182"/>
            <a:ext cx="1596316" cy="905435"/>
            <a:chOff x="671756" y="4177553"/>
            <a:chExt cx="1596316" cy="90543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2BAE4A3-A235-1445-9CC3-C844BBF588ED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12BB9AC-A1BD-2346-BD47-C13A17FCD1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A1FA15-2B60-ED4B-9046-8D7D49C91763}"/>
              </a:ext>
            </a:extLst>
          </p:cNvPr>
          <p:cNvCxnSpPr>
            <a:cxnSpLocks/>
          </p:cNvCxnSpPr>
          <p:nvPr/>
        </p:nvCxnSpPr>
        <p:spPr>
          <a:xfrm flipV="1">
            <a:off x="2085175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D23DFC-EB50-1744-9679-E1772BC981C9}"/>
              </a:ext>
            </a:extLst>
          </p:cNvPr>
          <p:cNvSpPr txBox="1"/>
          <p:nvPr/>
        </p:nvSpPr>
        <p:spPr>
          <a:xfrm>
            <a:off x="1846730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6AB2FC-FD12-6B49-A482-173CF66B7B16}"/>
              </a:ext>
            </a:extLst>
          </p:cNvPr>
          <p:cNvCxnSpPr>
            <a:cxnSpLocks/>
          </p:cNvCxnSpPr>
          <p:nvPr/>
        </p:nvCxnSpPr>
        <p:spPr>
          <a:xfrm flipV="1">
            <a:off x="4190173" y="6030572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DF84668-A937-FE49-B8D6-B866D1572836}"/>
              </a:ext>
            </a:extLst>
          </p:cNvPr>
          <p:cNvSpPr txBox="1"/>
          <p:nvPr/>
        </p:nvSpPr>
        <p:spPr>
          <a:xfrm>
            <a:off x="3951728" y="647783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44AFF16-87A4-F943-B9B6-338745D0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242" y="2125503"/>
            <a:ext cx="4535861" cy="2171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F86F77E-A29C-614E-8C50-1C9BCE105DB6}"/>
              </a:ext>
            </a:extLst>
          </p:cNvPr>
          <p:cNvCxnSpPr>
            <a:cxnSpLocks/>
          </p:cNvCxnSpPr>
          <p:nvPr/>
        </p:nvCxnSpPr>
        <p:spPr>
          <a:xfrm flipV="1">
            <a:off x="2890586" y="4679234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F9836F11-7653-644E-84CE-0C6B3CF2E1BE}"/>
              </a:ext>
            </a:extLst>
          </p:cNvPr>
          <p:cNvCxnSpPr>
            <a:cxnSpLocks/>
          </p:cNvCxnSpPr>
          <p:nvPr/>
        </p:nvCxnSpPr>
        <p:spPr>
          <a:xfrm>
            <a:off x="3293869" y="4679234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F374F99-787B-4349-B8A1-CB7153FE62C4}"/>
                  </a:ext>
                </a:extLst>
              </p14:cNvPr>
              <p14:cNvContentPartPr/>
              <p14:nvPr/>
            </p14:nvContentPartPr>
            <p14:xfrm>
              <a:off x="3551440" y="4837686"/>
              <a:ext cx="1170863" cy="1192886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F374F99-787B-4349-B8A1-CB7153FE62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2439" y="4829047"/>
                <a:ext cx="1188505" cy="12105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907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928060" y="4446196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061660" y="4446195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524377" y="489891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38F19-9A73-6A48-919D-E5F47D0A226A}"/>
              </a:ext>
            </a:extLst>
          </p:cNvPr>
          <p:cNvCxnSpPr>
            <a:cxnSpLocks/>
          </p:cNvCxnSpPr>
          <p:nvPr/>
        </p:nvCxnSpPr>
        <p:spPr>
          <a:xfrm>
            <a:off x="6788936" y="48854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341901" y="470079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195258" y="4472697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732CD-1101-BC4E-A6D6-8BF68C8B45F7}"/>
              </a:ext>
            </a:extLst>
          </p:cNvPr>
          <p:cNvCxnSpPr>
            <a:cxnSpLocks/>
          </p:cNvCxnSpPr>
          <p:nvPr/>
        </p:nvCxnSpPr>
        <p:spPr>
          <a:xfrm>
            <a:off x="4657975" y="488546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BBD9DDB-EA18-4B43-BAD2-9FED8477FB4C}"/>
              </a:ext>
            </a:extLst>
          </p:cNvPr>
          <p:cNvCxnSpPr>
            <a:cxnSpLocks/>
          </p:cNvCxnSpPr>
          <p:nvPr/>
        </p:nvCxnSpPr>
        <p:spPr>
          <a:xfrm flipV="1">
            <a:off x="1798304" y="5580715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88D95E5-3B37-3B41-B8DC-D22292C74C99}"/>
              </a:ext>
            </a:extLst>
          </p:cNvPr>
          <p:cNvSpPr txBox="1"/>
          <p:nvPr/>
        </p:nvSpPr>
        <p:spPr>
          <a:xfrm>
            <a:off x="1559859" y="602797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E0B696-9DB7-014D-B549-2F60FF399CC6}"/>
              </a:ext>
            </a:extLst>
          </p:cNvPr>
          <p:cNvCxnSpPr>
            <a:cxnSpLocks/>
          </p:cNvCxnSpPr>
          <p:nvPr/>
        </p:nvCxnSpPr>
        <p:spPr>
          <a:xfrm flipV="1">
            <a:off x="3903302" y="5580715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EBD2DBC-36FE-2A45-A7DA-33267018F279}"/>
              </a:ext>
            </a:extLst>
          </p:cNvPr>
          <p:cNvSpPr txBox="1"/>
          <p:nvPr/>
        </p:nvSpPr>
        <p:spPr>
          <a:xfrm>
            <a:off x="3664857" y="602797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806DA2-3349-1D4D-B28D-91FA962B297E}"/>
              </a:ext>
            </a:extLst>
          </p:cNvPr>
          <p:cNvCxnSpPr>
            <a:cxnSpLocks/>
          </p:cNvCxnSpPr>
          <p:nvPr/>
        </p:nvCxnSpPr>
        <p:spPr>
          <a:xfrm flipV="1">
            <a:off x="4088371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9E2357-FAC1-2B4B-8D28-AAF4A85DE924}"/>
              </a:ext>
            </a:extLst>
          </p:cNvPr>
          <p:cNvSpPr txBox="1"/>
          <p:nvPr/>
        </p:nvSpPr>
        <p:spPr>
          <a:xfrm>
            <a:off x="3849926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A9F777-17E5-1B49-B921-1169A4E47A35}"/>
              </a:ext>
            </a:extLst>
          </p:cNvPr>
          <p:cNvCxnSpPr>
            <a:cxnSpLocks/>
          </p:cNvCxnSpPr>
          <p:nvPr/>
        </p:nvCxnSpPr>
        <p:spPr>
          <a:xfrm flipV="1">
            <a:off x="6193369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09651DC-9818-474D-A143-A8FC5A95C674}"/>
              </a:ext>
            </a:extLst>
          </p:cNvPr>
          <p:cNvSpPr txBox="1"/>
          <p:nvPr/>
        </p:nvSpPr>
        <p:spPr>
          <a:xfrm>
            <a:off x="5954924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99FA57F-D0CD-2441-A29D-F77A6A2D5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99429"/>
            <a:ext cx="4339103" cy="2077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797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6" grpId="0"/>
      <p:bldP spid="36" grpId="1"/>
      <p:bldP spid="39" grpId="0"/>
      <p:bldP spid="39" grpId="1"/>
      <p:bldP spid="42" grpId="0"/>
      <p:bldP spid="4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963" y="152282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973E0-B664-6240-A0A0-CD5EE3915E13}"/>
              </a:ext>
            </a:extLst>
          </p:cNvPr>
          <p:cNvGrpSpPr/>
          <p:nvPr/>
        </p:nvGrpSpPr>
        <p:grpSpPr>
          <a:xfrm>
            <a:off x="928060" y="4446196"/>
            <a:ext cx="1596316" cy="905435"/>
            <a:chOff x="671756" y="4177553"/>
            <a:chExt cx="1596316" cy="9054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6A1C9E-ABAE-D742-8546-4AC069D56F7E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508026-561E-A24E-90BF-B1A15D3D46AB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BF3208-0008-D743-8CD8-5286268D054C}"/>
              </a:ext>
            </a:extLst>
          </p:cNvPr>
          <p:cNvGrpSpPr/>
          <p:nvPr/>
        </p:nvGrpSpPr>
        <p:grpSpPr>
          <a:xfrm>
            <a:off x="3061660" y="4446195"/>
            <a:ext cx="1596316" cy="905435"/>
            <a:chOff x="671756" y="4177553"/>
            <a:chExt cx="1596316" cy="9054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74FDE-176A-4542-967A-01BB77A5E8D8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CF586-5F71-8B42-8539-E45A0B8ECA40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14BF00-6DA1-BA47-9ED7-F7A7127006AB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>
            <a:off x="2524377" y="489891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DF0A02-1165-1E49-8110-0FFAE4A96C78}"/>
              </a:ext>
            </a:extLst>
          </p:cNvPr>
          <p:cNvSpPr txBox="1"/>
          <p:nvPr/>
        </p:nvSpPr>
        <p:spPr>
          <a:xfrm>
            <a:off x="7341901" y="470079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6F9BFD-D1EC-2B48-BAD5-F13F05642E9B}"/>
              </a:ext>
            </a:extLst>
          </p:cNvPr>
          <p:cNvGrpSpPr/>
          <p:nvPr/>
        </p:nvGrpSpPr>
        <p:grpSpPr>
          <a:xfrm>
            <a:off x="5195258" y="4472697"/>
            <a:ext cx="1596316" cy="905435"/>
            <a:chOff x="671756" y="4177553"/>
            <a:chExt cx="1596316" cy="9054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76C21F2-8637-A14F-B8C3-2654A858DAA1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A8FCDB-0845-6C4C-87F6-0814CC1382EF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E0E97A6-4DD4-3647-9DBA-DEF9C49E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283" y="2125503"/>
            <a:ext cx="3322820" cy="1590867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806DA2-3349-1D4D-B28D-91FA962B297E}"/>
              </a:ext>
            </a:extLst>
          </p:cNvPr>
          <p:cNvCxnSpPr>
            <a:cxnSpLocks/>
          </p:cNvCxnSpPr>
          <p:nvPr/>
        </p:nvCxnSpPr>
        <p:spPr>
          <a:xfrm flipV="1">
            <a:off x="4088371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9E2357-FAC1-2B4B-8D28-AAF4A85DE924}"/>
              </a:ext>
            </a:extLst>
          </p:cNvPr>
          <p:cNvSpPr txBox="1"/>
          <p:nvPr/>
        </p:nvSpPr>
        <p:spPr>
          <a:xfrm>
            <a:off x="3849926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p0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A9F777-17E5-1B49-B921-1169A4E47A35}"/>
              </a:ext>
            </a:extLst>
          </p:cNvPr>
          <p:cNvCxnSpPr>
            <a:cxnSpLocks/>
          </p:cNvCxnSpPr>
          <p:nvPr/>
        </p:nvCxnSpPr>
        <p:spPr>
          <a:xfrm flipV="1">
            <a:off x="6193369" y="5593768"/>
            <a:ext cx="0" cy="447264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09651DC-9818-474D-A143-A8FC5A95C674}"/>
              </a:ext>
            </a:extLst>
          </p:cNvPr>
          <p:cNvSpPr txBox="1"/>
          <p:nvPr/>
        </p:nvSpPr>
        <p:spPr>
          <a:xfrm>
            <a:off x="5954924" y="604103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p1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1A2DF22-07E4-5243-9A35-F80C0B64BAC3}"/>
              </a:ext>
            </a:extLst>
          </p:cNvPr>
          <p:cNvCxnSpPr>
            <a:cxnSpLocks/>
          </p:cNvCxnSpPr>
          <p:nvPr/>
        </p:nvCxnSpPr>
        <p:spPr>
          <a:xfrm flipV="1">
            <a:off x="4671020" y="4163634"/>
            <a:ext cx="403283" cy="743100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A7AF6C9-A724-4240-8F1E-F384569ED43B}"/>
              </a:ext>
            </a:extLst>
          </p:cNvPr>
          <p:cNvCxnSpPr>
            <a:cxnSpLocks/>
          </p:cNvCxnSpPr>
          <p:nvPr/>
        </p:nvCxnSpPr>
        <p:spPr>
          <a:xfrm>
            <a:off x="5074303" y="4163634"/>
            <a:ext cx="2267598" cy="769602"/>
          </a:xfrm>
          <a:prstGeom prst="bentConnector3">
            <a:avLst>
              <a:gd name="adj1" fmla="val 859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DAA99FA-2A6D-4646-99B2-39D7518939FB}"/>
                  </a:ext>
                </a:extLst>
              </p14:cNvPr>
              <p14:cNvContentPartPr/>
              <p14:nvPr/>
            </p14:nvContentPartPr>
            <p14:xfrm>
              <a:off x="5331874" y="4322086"/>
              <a:ext cx="1170863" cy="1192886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DAA99FA-2A6D-4646-99B2-39D7518939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2873" y="4313447"/>
                <a:ext cx="1188505" cy="12105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854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2A6E1B-59AB-F548-8A82-F49EABCDDD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826" y="2005667"/>
            <a:ext cx="8196210" cy="4015497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/>
              <a:t>Shallow copy: copy the pointer variable only</a:t>
            </a:r>
          </a:p>
          <a:p>
            <a:endParaRPr lang="en-US" sz="2000" dirty="0"/>
          </a:p>
          <a:p>
            <a:r>
              <a:rPr lang="en-US" sz="2000" dirty="0"/>
              <a:t>Deep copy: copy what’s being pointed</a:t>
            </a:r>
          </a:p>
          <a:p>
            <a:endParaRPr lang="en-US" sz="2000" dirty="0"/>
          </a:p>
          <a:p>
            <a:r>
              <a:rPr lang="en-US" sz="2000" dirty="0"/>
              <a:t>See </a:t>
            </a:r>
            <a:r>
              <a:rPr lang="en-US" sz="2000" dirty="0">
                <a:hlinkClick r:id="rId2"/>
              </a:rPr>
              <a:t>https://www.cs.utexas.edu/~scottm/cs307/handouts/deepCopying.htm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This will be in quiz/exam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951D85-F496-0F4A-AC0C-F481888F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 vs Deep copy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FFB10-BF05-A64B-959E-DDA5CA2D6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352" y="1105778"/>
            <a:ext cx="2675822" cy="11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663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C6212-3124-A04A-AB91-C170620928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62774"/>
            <a:ext cx="8196210" cy="4015497"/>
          </a:xfrm>
        </p:spPr>
        <p:txBody>
          <a:bodyPr/>
          <a:lstStyle/>
          <a:p>
            <a:r>
              <a:rPr lang="en-US" dirty="0"/>
              <a:t>Remove a node at the END of the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FD9B-89B6-1D40-A717-B2169749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SingleLinkedList&lt;T&gt;::</a:t>
            </a:r>
            <a:r>
              <a:rPr lang="en-US" dirty="0" err="1"/>
              <a:t>popTail</a:t>
            </a:r>
            <a:r>
              <a:rPr lang="en-US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19C4E-B5EE-AA4D-8F52-EC2F55383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259" y="2060913"/>
            <a:ext cx="3867730" cy="4425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9BFD04B-5CF7-004F-A617-7DDF04EE359B}"/>
              </a:ext>
            </a:extLst>
          </p:cNvPr>
          <p:cNvGrpSpPr/>
          <p:nvPr/>
        </p:nvGrpSpPr>
        <p:grpSpPr>
          <a:xfrm>
            <a:off x="399011" y="2962623"/>
            <a:ext cx="4051197" cy="2332603"/>
            <a:chOff x="990813" y="2199292"/>
            <a:chExt cx="7455845" cy="429293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CB3FFDD-12A8-CA4B-B1EA-417BFDD0BF22}"/>
                </a:ext>
              </a:extLst>
            </p:cNvPr>
            <p:cNvGrpSpPr/>
            <p:nvPr/>
          </p:nvGrpSpPr>
          <p:grpSpPr>
            <a:xfrm>
              <a:off x="990813" y="5325413"/>
              <a:ext cx="1596316" cy="905435"/>
              <a:chOff x="671756" y="4177553"/>
              <a:chExt cx="1596316" cy="90543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5D0B4D7-5D17-AE4A-9E0B-9AE5F65016BD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1C48776-8ED3-4B40-89FA-2911D02119AC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96EEDAD-060B-C94A-95A3-02E30E81F64F}"/>
                </a:ext>
              </a:extLst>
            </p:cNvPr>
            <p:cNvGrpSpPr/>
            <p:nvPr/>
          </p:nvGrpSpPr>
          <p:grpSpPr>
            <a:xfrm>
              <a:off x="3124413" y="5325412"/>
              <a:ext cx="1596316" cy="905435"/>
              <a:chOff x="671756" y="4177553"/>
              <a:chExt cx="1596316" cy="905435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2200C00-A150-FB4B-8D13-12FC6EE3B6C7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4AA4D07-F85E-A946-B958-B9F508BB7588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839131B-5EEA-684C-87F8-A7EAF76ED541}"/>
                </a:ext>
              </a:extLst>
            </p:cNvPr>
            <p:cNvCxnSpPr>
              <a:cxnSpLocks/>
              <a:stCxn id="63" idx="2"/>
              <a:endCxn id="65" idx="1"/>
            </p:cNvCxnSpPr>
            <p:nvPr/>
          </p:nvCxnSpPr>
          <p:spPr>
            <a:xfrm>
              <a:off x="2587130" y="577813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3AE1849-63E3-464D-85AA-CEE8537862E6}"/>
                </a:ext>
              </a:extLst>
            </p:cNvPr>
            <p:cNvCxnSpPr>
              <a:cxnSpLocks/>
            </p:cNvCxnSpPr>
            <p:nvPr/>
          </p:nvCxnSpPr>
          <p:spPr>
            <a:xfrm>
              <a:off x="6851689" y="576468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83309A6-80C1-FE47-B9C6-4F94BDAC9E90}"/>
                </a:ext>
              </a:extLst>
            </p:cNvPr>
            <p:cNvSpPr txBox="1"/>
            <p:nvPr/>
          </p:nvSpPr>
          <p:spPr>
            <a:xfrm>
              <a:off x="7404655" y="5580014"/>
              <a:ext cx="1042003" cy="48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EDD5A02-68D8-3849-82E4-5E2623B06FF0}"/>
                </a:ext>
              </a:extLst>
            </p:cNvPr>
            <p:cNvGrpSpPr/>
            <p:nvPr/>
          </p:nvGrpSpPr>
          <p:grpSpPr>
            <a:xfrm>
              <a:off x="5258011" y="5351914"/>
              <a:ext cx="1596316" cy="905435"/>
              <a:chOff x="671756" y="4177553"/>
              <a:chExt cx="1596316" cy="905435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24DE928-D490-FE46-86EE-1056693135B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722088E-F2E0-6C46-AFE5-0AD814BC98A6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D579BB3-907B-F94F-8284-A301DC51E2BF}"/>
                </a:ext>
              </a:extLst>
            </p:cNvPr>
            <p:cNvCxnSpPr>
              <a:cxnSpLocks/>
            </p:cNvCxnSpPr>
            <p:nvPr/>
          </p:nvCxnSpPr>
          <p:spPr>
            <a:xfrm>
              <a:off x="4720728" y="5764680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CD5B6CF-1858-1245-B859-FFC14AF983F6}"/>
                    </a:ext>
                  </a:extLst>
                </p14:cNvPr>
                <p14:cNvContentPartPr/>
                <p14:nvPr/>
              </p14:nvContentPartPr>
              <p14:xfrm>
                <a:off x="5313424" y="5117032"/>
                <a:ext cx="1349807" cy="1375195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CD5B6CF-1858-1245-B859-FFC14AF983F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96866" y="5100471"/>
                  <a:ext cx="1382261" cy="140765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0C965C0-EB91-3E4D-902B-0970F1203AA4}"/>
                </a:ext>
              </a:extLst>
            </p:cNvPr>
            <p:cNvGrpSpPr/>
            <p:nvPr/>
          </p:nvGrpSpPr>
          <p:grpSpPr>
            <a:xfrm>
              <a:off x="996938" y="2199292"/>
              <a:ext cx="1596316" cy="905435"/>
              <a:chOff x="671756" y="4177553"/>
              <a:chExt cx="1596316" cy="905435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1F5F211-D8F5-7D4D-BFFF-285BB3B23C36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A092864-EF76-ED46-B26B-DD939162D704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759196D-EDDF-394F-87D5-430F69F9D24A}"/>
                </a:ext>
              </a:extLst>
            </p:cNvPr>
            <p:cNvCxnSpPr>
              <a:cxnSpLocks/>
              <a:stCxn id="77" idx="2"/>
            </p:cNvCxnSpPr>
            <p:nvPr/>
          </p:nvCxnSpPr>
          <p:spPr>
            <a:xfrm>
              <a:off x="2593255" y="2652009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231F13F-265E-394F-8D91-9872D4FBDDC3}"/>
                </a:ext>
              </a:extLst>
            </p:cNvPr>
            <p:cNvSpPr txBox="1"/>
            <p:nvPr/>
          </p:nvSpPr>
          <p:spPr>
            <a:xfrm>
              <a:off x="3171152" y="2453894"/>
              <a:ext cx="1042003" cy="48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5C8C34E-C9E5-C043-B9A4-F889CDA0AA59}"/>
                </a:ext>
              </a:extLst>
            </p:cNvPr>
            <p:cNvGrpSpPr/>
            <p:nvPr/>
          </p:nvGrpSpPr>
          <p:grpSpPr>
            <a:xfrm>
              <a:off x="990813" y="3658951"/>
              <a:ext cx="1596316" cy="905435"/>
              <a:chOff x="671756" y="4177553"/>
              <a:chExt cx="1596316" cy="905435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D344E18-386B-D64C-B8D4-89B88A308B08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8B5346B-B795-8242-88EB-D6193B6DAD42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677270E-EE18-2142-B055-A137B2A8B596}"/>
                </a:ext>
              </a:extLst>
            </p:cNvPr>
            <p:cNvCxnSpPr>
              <a:cxnSpLocks/>
              <a:stCxn id="82" idx="2"/>
            </p:cNvCxnSpPr>
            <p:nvPr/>
          </p:nvCxnSpPr>
          <p:spPr>
            <a:xfrm>
              <a:off x="2587130" y="4111668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EE89B5F-9E2F-804E-9437-085D35B964C5}"/>
                </a:ext>
              </a:extLst>
            </p:cNvPr>
            <p:cNvCxnSpPr>
              <a:cxnSpLocks/>
            </p:cNvCxnSpPr>
            <p:nvPr/>
          </p:nvCxnSpPr>
          <p:spPr>
            <a:xfrm>
              <a:off x="4712667" y="4070225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CF30943-6655-E945-BFE8-C0D95407477F}"/>
                </a:ext>
              </a:extLst>
            </p:cNvPr>
            <p:cNvSpPr txBox="1"/>
            <p:nvPr/>
          </p:nvSpPr>
          <p:spPr>
            <a:xfrm>
              <a:off x="5265633" y="3885560"/>
              <a:ext cx="1042003" cy="48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nullptr</a:t>
              </a:r>
              <a:endParaRPr lang="en-US" sz="1050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89056D8-F945-3247-B505-E5D3490C36D2}"/>
                </a:ext>
              </a:extLst>
            </p:cNvPr>
            <p:cNvGrpSpPr/>
            <p:nvPr/>
          </p:nvGrpSpPr>
          <p:grpSpPr>
            <a:xfrm>
              <a:off x="3118989" y="3657459"/>
              <a:ext cx="1596316" cy="905435"/>
              <a:chOff x="671756" y="4177553"/>
              <a:chExt cx="1596316" cy="905435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FE963F9-FB90-0D45-9571-9C284466ACA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5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01E2897-3913-6245-ADED-A4F6241AAEE9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9AE5CB3-288D-C94A-ABD0-573B543B66CD}"/>
                    </a:ext>
                  </a:extLst>
                </p14:cNvPr>
                <p14:cNvContentPartPr/>
                <p14:nvPr/>
              </p14:nvContentPartPr>
              <p14:xfrm>
                <a:off x="3242242" y="3429000"/>
                <a:ext cx="1349807" cy="1375195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9AE5CB3-288D-C94A-ABD0-573B543B66C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25684" y="3412439"/>
                  <a:ext cx="1382261" cy="140765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773371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B3D5F-EBAF-644B-BE2D-F9A8804AB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Reverse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4A74BF-3AE5-684C-BFE2-8A85DD6A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359F2-60BA-5A4F-9844-502A408BF789}"/>
              </a:ext>
            </a:extLst>
          </p:cNvPr>
          <p:cNvSpPr txBox="1"/>
          <p:nvPr/>
        </p:nvSpPr>
        <p:spPr>
          <a:xfrm>
            <a:off x="1990165" y="2617907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</a:t>
            </a:r>
            <a:r>
              <a:rPr lang="en-US" sz="3200" dirty="0">
                <a:sym typeface="Wingdings" pitchFamily="2" charset="2"/>
              </a:rPr>
              <a:t> 2  3 4 5  N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9D634-2593-A440-975E-9B32A39B345B}"/>
              </a:ext>
            </a:extLst>
          </p:cNvPr>
          <p:cNvSpPr txBox="1"/>
          <p:nvPr/>
        </p:nvSpPr>
        <p:spPr>
          <a:xfrm>
            <a:off x="1990165" y="3892676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 </a:t>
            </a:r>
            <a:r>
              <a:rPr lang="en-US" sz="3200" dirty="0">
                <a:sym typeface="Wingdings" pitchFamily="2" charset="2"/>
              </a:rPr>
              <a:t> 4  3 2 1  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8753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729CDB-45BA-2748-9A71-1AB8C7DBBD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ADT for pointer to nodes in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EBC4C-11AD-7341-92B3-F29507C2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29A830-07E1-E547-A09A-BBA312A71997}"/>
              </a:ext>
            </a:extLst>
          </p:cNvPr>
          <p:cNvGrpSpPr/>
          <p:nvPr/>
        </p:nvGrpSpPr>
        <p:grpSpPr>
          <a:xfrm>
            <a:off x="1050728" y="3078406"/>
            <a:ext cx="1596316" cy="905435"/>
            <a:chOff x="671756" y="4177553"/>
            <a:chExt cx="1596316" cy="9054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D27D8E-953C-1E49-A34D-0B713A36AD63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7B76E9-BB53-1349-95E6-D554B93AAA5C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A6EBAE3-BFB1-B742-B7F0-5C5F952CB0A7}"/>
              </a:ext>
            </a:extLst>
          </p:cNvPr>
          <p:cNvGrpSpPr/>
          <p:nvPr/>
        </p:nvGrpSpPr>
        <p:grpSpPr>
          <a:xfrm>
            <a:off x="3184328" y="3078405"/>
            <a:ext cx="1596316" cy="905435"/>
            <a:chOff x="671756" y="4177553"/>
            <a:chExt cx="1596316" cy="9054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A07154-7A03-BF46-9CCB-9F87E8EFE569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EBCCD9-732E-D04D-A58B-79D9F73FBFFA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ED73C6-AE4A-5D43-8061-A64A49FE7121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2647045" y="353112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71C121-2CD3-974C-A7F2-5C1D5771BD03}"/>
              </a:ext>
            </a:extLst>
          </p:cNvPr>
          <p:cNvCxnSpPr>
            <a:cxnSpLocks/>
          </p:cNvCxnSpPr>
          <p:nvPr/>
        </p:nvCxnSpPr>
        <p:spPr>
          <a:xfrm>
            <a:off x="6911604" y="351767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C13578-44DA-F948-A628-1660BB3DCA29}"/>
              </a:ext>
            </a:extLst>
          </p:cNvPr>
          <p:cNvSpPr txBox="1"/>
          <p:nvPr/>
        </p:nvSpPr>
        <p:spPr>
          <a:xfrm>
            <a:off x="7464569" y="3333007"/>
            <a:ext cx="81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nullptr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D2B3D06-4DFD-A74F-8964-864B9E328ED0}"/>
              </a:ext>
            </a:extLst>
          </p:cNvPr>
          <p:cNvGrpSpPr/>
          <p:nvPr/>
        </p:nvGrpSpPr>
        <p:grpSpPr>
          <a:xfrm>
            <a:off x="5317926" y="3104907"/>
            <a:ext cx="1596316" cy="905435"/>
            <a:chOff x="671756" y="4177553"/>
            <a:chExt cx="1596316" cy="90543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87D7300-52C8-F945-ADEF-E108274793CB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val</a:t>
              </a:r>
              <a:r>
                <a:rPr lang="en-US" dirty="0">
                  <a:solidFill>
                    <a:schemeClr val="tx1"/>
                  </a:solidFill>
                </a:rPr>
                <a:t> = 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42C143-8852-DB40-9E8A-3B84DA18AA1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Nest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4E34BA-D79C-2841-B771-1C51C200D1F2}"/>
              </a:ext>
            </a:extLst>
          </p:cNvPr>
          <p:cNvCxnSpPr>
            <a:cxnSpLocks/>
          </p:cNvCxnSpPr>
          <p:nvPr/>
        </p:nvCxnSpPr>
        <p:spPr>
          <a:xfrm>
            <a:off x="4780643" y="3517673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8F561F-E691-AF47-9852-CE594A45E341}"/>
              </a:ext>
            </a:extLst>
          </p:cNvPr>
          <p:cNvCxnSpPr>
            <a:cxnSpLocks/>
          </p:cNvCxnSpPr>
          <p:nvPr/>
        </p:nvCxnSpPr>
        <p:spPr>
          <a:xfrm flipV="1">
            <a:off x="3958798" y="4010341"/>
            <a:ext cx="0" cy="44726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726516-A829-7640-9CFF-49BCA0DD4912}"/>
              </a:ext>
            </a:extLst>
          </p:cNvPr>
          <p:cNvSpPr txBox="1"/>
          <p:nvPr/>
        </p:nvSpPr>
        <p:spPr>
          <a:xfrm>
            <a:off x="3557406" y="4457605"/>
            <a:ext cx="802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ptr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62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729CDB-45BA-2748-9A71-1AB8C7DBBD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197" y="1486891"/>
            <a:ext cx="3563071" cy="4015497"/>
          </a:xfrm>
        </p:spPr>
        <p:txBody>
          <a:bodyPr/>
          <a:lstStyle/>
          <a:p>
            <a:r>
              <a:rPr lang="en-US" dirty="0"/>
              <a:t>ADT for pointer to nodes in a linked 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EBC4C-11AD-7341-92B3-F29507C2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262B60-6D34-3440-AF06-1C850621A6BB}"/>
              </a:ext>
            </a:extLst>
          </p:cNvPr>
          <p:cNvGrpSpPr/>
          <p:nvPr/>
        </p:nvGrpSpPr>
        <p:grpSpPr>
          <a:xfrm>
            <a:off x="363840" y="2630171"/>
            <a:ext cx="3713783" cy="1053415"/>
            <a:chOff x="1050728" y="3078405"/>
            <a:chExt cx="7487467" cy="21238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929A830-07E1-E547-A09A-BBA312A71997}"/>
                </a:ext>
              </a:extLst>
            </p:cNvPr>
            <p:cNvGrpSpPr/>
            <p:nvPr/>
          </p:nvGrpSpPr>
          <p:grpSpPr>
            <a:xfrm>
              <a:off x="1050728" y="3078406"/>
              <a:ext cx="1596316" cy="905435"/>
              <a:chOff x="671756" y="4177553"/>
              <a:chExt cx="1596316" cy="90543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1D27D8E-953C-1E49-A34D-0B713A36AD63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head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A7B76E9-BB53-1349-95E6-D554B93AAA5C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Next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6EBAE3-BFB1-B742-B7F0-5C5F952CB0A7}"/>
                </a:ext>
              </a:extLst>
            </p:cNvPr>
            <p:cNvGrpSpPr/>
            <p:nvPr/>
          </p:nvGrpSpPr>
          <p:grpSpPr>
            <a:xfrm>
              <a:off x="3184328" y="3078405"/>
              <a:ext cx="1596316" cy="905435"/>
              <a:chOff x="671756" y="4177553"/>
              <a:chExt cx="1596316" cy="90543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A07154-7A03-BF46-9CCB-9F87E8EFE569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0EBCCD9-732E-D04D-A58B-79D9F73FBFFA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7ED73C6-AE4A-5D43-8061-A64A49FE7121}"/>
                </a:ext>
              </a:extLst>
            </p:cNvPr>
            <p:cNvCxnSpPr>
              <a:cxnSpLocks/>
              <a:stCxn id="6" idx="2"/>
              <a:endCxn id="8" idx="1"/>
            </p:cNvCxnSpPr>
            <p:nvPr/>
          </p:nvCxnSpPr>
          <p:spPr>
            <a:xfrm>
              <a:off x="2647045" y="353112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971C121-2CD3-974C-A7F2-5C1D5771BD03}"/>
                </a:ext>
              </a:extLst>
            </p:cNvPr>
            <p:cNvCxnSpPr>
              <a:cxnSpLocks/>
            </p:cNvCxnSpPr>
            <p:nvPr/>
          </p:nvCxnSpPr>
          <p:spPr>
            <a:xfrm>
              <a:off x="6911604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C13578-44DA-F948-A628-1660BB3DCA29}"/>
                </a:ext>
              </a:extLst>
            </p:cNvPr>
            <p:cNvSpPr txBox="1"/>
            <p:nvPr/>
          </p:nvSpPr>
          <p:spPr>
            <a:xfrm>
              <a:off x="7464570" y="3333008"/>
              <a:ext cx="1073625" cy="496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nullptr</a:t>
              </a:r>
              <a:endParaRPr lang="en-US" sz="10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D2B3D06-4DFD-A74F-8964-864B9E328ED0}"/>
                </a:ext>
              </a:extLst>
            </p:cNvPr>
            <p:cNvGrpSpPr/>
            <p:nvPr/>
          </p:nvGrpSpPr>
          <p:grpSpPr>
            <a:xfrm>
              <a:off x="5317926" y="3104907"/>
              <a:ext cx="1596316" cy="905435"/>
              <a:chOff x="671756" y="4177553"/>
              <a:chExt cx="1596316" cy="90543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7D7300-52C8-F945-ADEF-E108274793CB}"/>
                  </a:ext>
                </a:extLst>
              </p:cNvPr>
              <p:cNvSpPr/>
              <p:nvPr/>
            </p:nvSpPr>
            <p:spPr>
              <a:xfrm>
                <a:off x="671756" y="4177553"/>
                <a:ext cx="1596315" cy="90543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val</a:t>
                </a:r>
                <a:r>
                  <a:rPr lang="en-US" sz="1000" dirty="0">
                    <a:solidFill>
                      <a:schemeClr val="tx1"/>
                    </a:solidFill>
                  </a:rPr>
                  <a:t> = 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42C143-8852-DB40-9E8A-3B84DA18AA1D}"/>
                  </a:ext>
                </a:extLst>
              </p:cNvPr>
              <p:cNvSpPr/>
              <p:nvPr/>
            </p:nvSpPr>
            <p:spPr>
              <a:xfrm rot="16200000">
                <a:off x="1647118" y="4462032"/>
                <a:ext cx="905434" cy="3364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Nest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C4E34BA-D79C-2841-B771-1C51C200D1F2}"/>
                </a:ext>
              </a:extLst>
            </p:cNvPr>
            <p:cNvCxnSpPr>
              <a:cxnSpLocks/>
            </p:cNvCxnSpPr>
            <p:nvPr/>
          </p:nvCxnSpPr>
          <p:spPr>
            <a:xfrm>
              <a:off x="4780643" y="3517673"/>
              <a:ext cx="537283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8F561F-E691-AF47-9852-CE594A45E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798" y="4010341"/>
              <a:ext cx="0" cy="447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726516-A829-7640-9CFF-49BCA0DD4912}"/>
                </a:ext>
              </a:extLst>
            </p:cNvPr>
            <p:cNvSpPr txBox="1"/>
            <p:nvPr/>
          </p:nvSpPr>
          <p:spPr>
            <a:xfrm>
              <a:off x="3557406" y="4457605"/>
              <a:ext cx="932587" cy="744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ptr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4CB28FA-234D-6747-B8D0-377DF5144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455" y="371511"/>
            <a:ext cx="3721060" cy="6260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69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028513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0" dirty="0"/>
              <a:t>A powerful set of </a:t>
            </a:r>
            <a:r>
              <a:rPr lang="en-US" dirty="0">
                <a:highlight>
                  <a:srgbClr val="FFFF00"/>
                </a:highlight>
              </a:rPr>
              <a:t>C++ template classes</a:t>
            </a:r>
            <a:r>
              <a:rPr lang="en-US" b="0" dirty="0"/>
              <a:t> </a:t>
            </a:r>
          </a:p>
          <a:p>
            <a:endParaRPr lang="en-US" sz="700" b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Standard Template Library</a:t>
            </a:r>
          </a:p>
        </p:txBody>
      </p:sp>
    </p:spTree>
    <p:extLst>
      <p:ext uri="{BB962C8B-B14F-4D97-AF65-F5344CB8AC3E}">
        <p14:creationId xmlns:p14="http://schemas.microsoft.com/office/powerpoint/2010/main" val="3340560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DBC9AF-C86B-A84F-83D2-66F5224B14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028513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0" dirty="0"/>
              <a:t>A powerful set of </a:t>
            </a:r>
            <a:r>
              <a:rPr lang="en-US" dirty="0">
                <a:highlight>
                  <a:srgbClr val="FFFF00"/>
                </a:highlight>
              </a:rPr>
              <a:t>C++ template classes</a:t>
            </a:r>
            <a:r>
              <a:rPr lang="en-US" b="0" dirty="0"/>
              <a:t> </a:t>
            </a:r>
          </a:p>
          <a:p>
            <a:endParaRPr lang="en-US" sz="700" b="0" dirty="0"/>
          </a:p>
          <a:p>
            <a:r>
              <a:rPr lang="en-US" b="0" dirty="0"/>
              <a:t>Provide general-purpose classes and functions with templates that implement many </a:t>
            </a:r>
            <a:r>
              <a:rPr lang="en-US" dirty="0">
                <a:highlight>
                  <a:srgbClr val="FFFF00"/>
                </a:highlight>
              </a:rPr>
              <a:t>popular algorithms </a:t>
            </a:r>
            <a:r>
              <a:rPr lang="en-US" b="0" dirty="0"/>
              <a:t>and </a:t>
            </a:r>
            <a:r>
              <a:rPr lang="en-US" dirty="0">
                <a:highlight>
                  <a:srgbClr val="FFFF00"/>
                </a:highlight>
              </a:rPr>
              <a:t>data structures </a:t>
            </a:r>
            <a:r>
              <a:rPr lang="en-US" b="0" dirty="0"/>
              <a:t>like vectors, lists, queues, and stacks.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6774F-47B4-054A-B083-1D521C3C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Standard Template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A8026-5DF6-954B-991B-9FBE4D6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636" y="3429000"/>
            <a:ext cx="5639035" cy="3070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51F692-944E-5A41-9A88-376D0D1C7BB8}"/>
              </a:ext>
            </a:extLst>
          </p:cNvPr>
          <p:cNvSpPr/>
          <p:nvPr/>
        </p:nvSpPr>
        <p:spPr>
          <a:xfrm>
            <a:off x="1694329" y="6499514"/>
            <a:ext cx="398033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https://www.tutorialspoint.com/cplusplus/cpp_stl_tutorial.htm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5594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D4EA45-156E-7248-9472-340E43BA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5" y="-372560"/>
            <a:ext cx="8183759" cy="991998"/>
          </a:xfrm>
        </p:spPr>
        <p:txBody>
          <a:bodyPr/>
          <a:lstStyle/>
          <a:p>
            <a:r>
              <a:rPr lang="en-US" dirty="0"/>
              <a:t>C++ Standard Template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E182A-DAE4-474E-B231-6132AC4EB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518" y="784411"/>
            <a:ext cx="3837345" cy="5867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9517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6380</TotalTime>
  <Words>1697</Words>
  <Application>Microsoft Macintosh PowerPoint</Application>
  <PresentationFormat>On-screen Show (4:3)</PresentationFormat>
  <Paragraphs>508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Menlo</vt:lpstr>
      <vt:lpstr>Custom Design</vt:lpstr>
      <vt:lpstr>1_Custom Design</vt:lpstr>
      <vt:lpstr>CSS342 Data Structures, Algorithms, and Discrete Mathematics (I)</vt:lpstr>
      <vt:lpstr>Goals by the end of this week (10/15, 10/17)</vt:lpstr>
      <vt:lpstr>Notes on homework 1</vt:lpstr>
      <vt:lpstr>More on Copy Constructor </vt:lpstr>
      <vt:lpstr>More on Copy Constructor </vt:lpstr>
      <vt:lpstr>Shallow copy vs Deep copy</vt:lpstr>
      <vt:lpstr>C++ Standard Template Library</vt:lpstr>
      <vt:lpstr>C++ Standard Template Library</vt:lpstr>
      <vt:lpstr>C++ Standard Template Library</vt:lpstr>
      <vt:lpstr>CMake &amp; Googletest</vt:lpstr>
      <vt:lpstr>CMake</vt:lpstr>
      <vt:lpstr>Googletest</vt:lpstr>
      <vt:lpstr>Googletest as our Testing Infrastructure</vt:lpstr>
      <vt:lpstr>Exercise 1</vt:lpstr>
      <vt:lpstr>Exercise 1</vt:lpstr>
      <vt:lpstr>Exercise 2</vt:lpstr>
      <vt:lpstr>Exercise 2</vt:lpstr>
      <vt:lpstr>Abstract Data Type Design</vt:lpstr>
      <vt:lpstr>The (modified) ADT Bag (C++ ch 1)</vt:lpstr>
      <vt:lpstr>ADT Bag :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</vt:lpstr>
      <vt:lpstr>A bag of cards: add()</vt:lpstr>
      <vt:lpstr>A bag of cards</vt:lpstr>
      <vt:lpstr>Abstract Data Type Design</vt:lpstr>
      <vt:lpstr>A bag of cards</vt:lpstr>
      <vt:lpstr>Exercise 2</vt:lpstr>
      <vt:lpstr>Single Linked List</vt:lpstr>
      <vt:lpstr>Single Linked List</vt:lpstr>
      <vt:lpstr>SingleLinkedList&lt;T&gt;::append(T val)</vt:lpstr>
      <vt:lpstr>SingleLinkedList&lt;T&gt;::append(T val)</vt:lpstr>
      <vt:lpstr>SingleLinkedList&lt;T&gt;::append(T val)</vt:lpstr>
      <vt:lpstr>SingleLinkedList&lt;T&gt;::append(T val)</vt:lpstr>
      <vt:lpstr>SingleLinkedList&lt;T&gt;::append(T val)</vt:lpstr>
      <vt:lpstr>SingleLinkedList&lt;T&gt;::append(T val)</vt:lpstr>
      <vt:lpstr>SingleLinkedList&lt;T&gt;::prepend(T val)</vt:lpstr>
      <vt:lpstr>SingleLinkedList&lt;T&gt;::prepend(T val)</vt:lpstr>
      <vt:lpstr>SingleLinkedList&lt;T&gt;::prepend(T val)</vt:lpstr>
      <vt:lpstr>SingleLinkedList&lt;T&gt;::prepend(T val)</vt:lpstr>
      <vt:lpstr>SingleLinkedList&lt;T&gt;::prepend(T val)</vt:lpstr>
      <vt:lpstr>SingleLinkedList&lt;T&gt;::popHead()</vt:lpstr>
      <vt:lpstr>SingleLinkedList&lt;T&gt;::popHead()</vt:lpstr>
      <vt:lpstr>SingleLinkedList&lt;T&gt;::popHead()</vt:lpstr>
      <vt:lpstr>SingleLinkedList&lt;T&gt;::popHead()</vt:lpstr>
      <vt:lpstr>SingleLinkedList&lt;T&gt;::popHead()</vt:lpstr>
      <vt:lpstr>SingleLinkedList&lt;T&gt;::popHead()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SingleLinkedList&lt;T&gt;::popTail()</vt:lpstr>
      <vt:lpstr>Exercise</vt:lpstr>
      <vt:lpstr>Iterator</vt:lpstr>
      <vt:lpstr>Iterator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347</cp:revision>
  <cp:lastPrinted>2016-02-10T20:19:12Z</cp:lastPrinted>
  <dcterms:created xsi:type="dcterms:W3CDTF">2014-10-14T00:51:43Z</dcterms:created>
  <dcterms:modified xsi:type="dcterms:W3CDTF">2019-10-17T07:47:32Z</dcterms:modified>
</cp:coreProperties>
</file>